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46"/>
  </p:notesMasterIdLst>
  <p:handoutMasterIdLst>
    <p:handoutMasterId r:id="rId47"/>
  </p:handoutMasterIdLst>
  <p:sldIdLst>
    <p:sldId id="256" r:id="rId5"/>
    <p:sldId id="257" r:id="rId6"/>
    <p:sldId id="258" r:id="rId7"/>
    <p:sldId id="279" r:id="rId8"/>
    <p:sldId id="260" r:id="rId9"/>
    <p:sldId id="280" r:id="rId10"/>
    <p:sldId id="281" r:id="rId11"/>
    <p:sldId id="282" r:id="rId12"/>
    <p:sldId id="296" r:id="rId13"/>
    <p:sldId id="297" r:id="rId14"/>
    <p:sldId id="283" r:id="rId15"/>
    <p:sldId id="298" r:id="rId16"/>
    <p:sldId id="299" r:id="rId17"/>
    <p:sldId id="284" r:id="rId18"/>
    <p:sldId id="300" r:id="rId19"/>
    <p:sldId id="301" r:id="rId20"/>
    <p:sldId id="302" r:id="rId21"/>
    <p:sldId id="285" r:id="rId22"/>
    <p:sldId id="287" r:id="rId23"/>
    <p:sldId id="259" r:id="rId24"/>
    <p:sldId id="303" r:id="rId25"/>
    <p:sldId id="304" r:id="rId26"/>
    <p:sldId id="288" r:id="rId27"/>
    <p:sldId id="289" r:id="rId28"/>
    <p:sldId id="290" r:id="rId29"/>
    <p:sldId id="305" r:id="rId30"/>
    <p:sldId id="306" r:id="rId31"/>
    <p:sldId id="291" r:id="rId32"/>
    <p:sldId id="292" r:id="rId33"/>
    <p:sldId id="307" r:id="rId34"/>
    <p:sldId id="308" r:id="rId35"/>
    <p:sldId id="309" r:id="rId36"/>
    <p:sldId id="310" r:id="rId37"/>
    <p:sldId id="311" r:id="rId38"/>
    <p:sldId id="293" r:id="rId39"/>
    <p:sldId id="312" r:id="rId40"/>
    <p:sldId id="286" r:id="rId41"/>
    <p:sldId id="313" r:id="rId42"/>
    <p:sldId id="276" r:id="rId43"/>
    <p:sldId id="277" r:id="rId44"/>
    <p:sldId id="278" r:id="rId4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11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3164"/>
    <a:srgbClr val="225B5F"/>
    <a:srgbClr val="E6E6E6"/>
    <a:srgbClr val="0F1722"/>
    <a:srgbClr val="348151"/>
    <a:srgbClr val="1B2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94652"/>
  </p:normalViewPr>
  <p:slideViewPr>
    <p:cSldViewPr snapToGrid="0" showGuides="1">
      <p:cViewPr varScale="1">
        <p:scale>
          <a:sx n="83" d="100"/>
          <a:sy n="83" d="100"/>
        </p:scale>
        <p:origin x="224" y="360"/>
      </p:cViewPr>
      <p:guideLst>
        <p:guide orient="horz" pos="2160"/>
        <p:guide pos="3840"/>
        <p:guide orient="horz" pos="3113"/>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FC509-A25D-4AC1-956B-244FAC61AF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1EDCBDF-04F2-4646-A118-9A2CBABEDF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A3C146-E2BA-41EA-8AE9-0C67692768F2}" type="datetimeFigureOut">
              <a:rPr lang="en-US" smtClean="0"/>
              <a:t>6/23/19</a:t>
            </a:fld>
            <a:endParaRPr lang="en-US" dirty="0"/>
          </a:p>
        </p:txBody>
      </p:sp>
      <p:sp>
        <p:nvSpPr>
          <p:cNvPr id="4" name="Footer Placeholder 3">
            <a:extLst>
              <a:ext uri="{FF2B5EF4-FFF2-40B4-BE49-F238E27FC236}">
                <a16:creationId xmlns:a16="http://schemas.microsoft.com/office/drawing/2014/main" id="{95BD4EF4-9023-4CAF-937E-F78CF009DB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0300887-CA61-4CEF-BD28-E51D6F957D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00C303-0EDA-42E1-9745-6C6A39A7B5C4}" type="slidenum">
              <a:rPr lang="en-US" smtClean="0"/>
              <a:t>‹#›</a:t>
            </a:fld>
            <a:endParaRPr lang="en-US" dirty="0"/>
          </a:p>
        </p:txBody>
      </p:sp>
    </p:spTree>
    <p:extLst>
      <p:ext uri="{BB962C8B-B14F-4D97-AF65-F5344CB8AC3E}">
        <p14:creationId xmlns:p14="http://schemas.microsoft.com/office/powerpoint/2010/main" val="3016766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D3EB6-8099-4744-9273-C8C1DD61A2EA}" type="datetimeFigureOut">
              <a:rPr lang="en-US" noProof="0" smtClean="0"/>
              <a:t>6/23/19</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C40A10-6036-4879-816D-55C01FC94846}" type="slidenum">
              <a:rPr lang="en-US" noProof="0" smtClean="0"/>
              <a:t>‹#›</a:t>
            </a:fld>
            <a:endParaRPr lang="en-US" noProof="0" dirty="0"/>
          </a:p>
        </p:txBody>
      </p:sp>
    </p:spTree>
    <p:extLst>
      <p:ext uri="{BB962C8B-B14F-4D97-AF65-F5344CB8AC3E}">
        <p14:creationId xmlns:p14="http://schemas.microsoft.com/office/powerpoint/2010/main" val="76573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minor character. </a:t>
            </a:r>
          </a:p>
          <a:p>
            <a:pPr lvl="1"/>
            <a:r>
              <a:rPr lang="en-US" sz="1200" kern="1200" dirty="0">
                <a:solidFill>
                  <a:schemeClr val="tx1"/>
                </a:solidFill>
                <a:effectLst/>
                <a:latin typeface="+mn-lt"/>
                <a:ea typeface="+mn-ea"/>
                <a:cs typeface="+mn-cs"/>
              </a:rPr>
              <a:t>Is there a minor character who can help your protagonist satisfy his longing?</a:t>
            </a:r>
          </a:p>
          <a:p>
            <a:pPr lvl="1"/>
            <a:r>
              <a:rPr lang="en-US" sz="1200" kern="1200" dirty="0">
                <a:solidFill>
                  <a:schemeClr val="tx1"/>
                </a:solidFill>
                <a:effectLst/>
                <a:latin typeface="+mn-lt"/>
                <a:ea typeface="+mn-ea"/>
                <a:cs typeface="+mn-cs"/>
              </a:rPr>
              <a:t>Is there a minor character who might hinder your protagonist’s progress?</a:t>
            </a:r>
          </a:p>
          <a:p>
            <a:pPr lvl="0"/>
            <a:r>
              <a:rPr lang="en-US" sz="1200" kern="1200" dirty="0">
                <a:solidFill>
                  <a:schemeClr val="tx1"/>
                </a:solidFill>
                <a:effectLst/>
                <a:latin typeface="+mn-lt"/>
                <a:ea typeface="+mn-ea"/>
                <a:cs typeface="+mn-cs"/>
              </a:rPr>
              <a:t>An unrelated element – </a:t>
            </a:r>
          </a:p>
          <a:p>
            <a:pPr lvl="1"/>
            <a:r>
              <a:rPr lang="en-US" sz="1200" kern="1200" dirty="0">
                <a:solidFill>
                  <a:schemeClr val="tx1"/>
                </a:solidFill>
                <a:effectLst/>
                <a:latin typeface="+mn-lt"/>
                <a:ea typeface="+mn-ea"/>
                <a:cs typeface="+mn-cs"/>
              </a:rPr>
              <a:t>Is there something going on in your protagonist’s life that’s unrelated to the primary plot, but that he has to deal with?</a:t>
            </a:r>
          </a:p>
          <a:p>
            <a:pPr lvl="0"/>
            <a:r>
              <a:rPr lang="en-US" sz="1200" kern="1200" dirty="0">
                <a:solidFill>
                  <a:schemeClr val="tx1"/>
                </a:solidFill>
                <a:effectLst/>
                <a:latin typeface="+mn-lt"/>
                <a:ea typeface="+mn-ea"/>
                <a:cs typeface="+mn-cs"/>
              </a:rPr>
              <a:t>Mirrored emotions</a:t>
            </a:r>
          </a:p>
          <a:p>
            <a:pPr lvl="1"/>
            <a:r>
              <a:rPr lang="en-US" sz="1200" kern="1200" dirty="0">
                <a:solidFill>
                  <a:schemeClr val="tx1"/>
                </a:solidFill>
                <a:effectLst/>
                <a:latin typeface="+mn-lt"/>
                <a:ea typeface="+mn-ea"/>
                <a:cs typeface="+mn-cs"/>
              </a:rPr>
              <a:t>Does your protagonist feel a strong emotion that can be duplicated, perceived, or reflected in someone else?</a:t>
            </a:r>
          </a:p>
          <a:p>
            <a:pPr lvl="0"/>
            <a:r>
              <a:rPr lang="en-US" sz="1200" kern="1200" dirty="0">
                <a:solidFill>
                  <a:schemeClr val="tx1"/>
                </a:solidFill>
                <a:effectLst/>
                <a:latin typeface="+mn-lt"/>
                <a:ea typeface="+mn-ea"/>
                <a:cs typeface="+mn-cs"/>
              </a:rPr>
              <a:t>A nonfiction element</a:t>
            </a:r>
          </a:p>
          <a:p>
            <a:pPr lvl="1"/>
            <a:r>
              <a:rPr lang="en-US" sz="1200" kern="1200" dirty="0">
                <a:solidFill>
                  <a:schemeClr val="tx1"/>
                </a:solidFill>
                <a:effectLst/>
                <a:latin typeface="+mn-lt"/>
                <a:ea typeface="+mn-ea"/>
                <a:cs typeface="+mn-cs"/>
              </a:rPr>
              <a:t>﻿Is there a nonfiction element in your story that might showcase your protagonist’s skill, knowledge, character, or ability?</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26</a:t>
            </a:fld>
            <a:endParaRPr lang="en-US" noProof="0" dirty="0"/>
          </a:p>
        </p:txBody>
      </p:sp>
    </p:spTree>
    <p:extLst>
      <p:ext uri="{BB962C8B-B14F-4D97-AF65-F5344CB8AC3E}">
        <p14:creationId xmlns:p14="http://schemas.microsoft.com/office/powerpoint/2010/main" val="4070793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minor character. </a:t>
            </a:r>
          </a:p>
          <a:p>
            <a:pPr lvl="1"/>
            <a:r>
              <a:rPr lang="en-US" sz="1200" kern="1200" dirty="0">
                <a:solidFill>
                  <a:schemeClr val="tx1"/>
                </a:solidFill>
                <a:effectLst/>
                <a:latin typeface="+mn-lt"/>
                <a:ea typeface="+mn-ea"/>
                <a:cs typeface="+mn-cs"/>
              </a:rPr>
              <a:t>Is there a minor character who can help your protagonist satisfy his longing?</a:t>
            </a:r>
          </a:p>
          <a:p>
            <a:pPr lvl="1"/>
            <a:r>
              <a:rPr lang="en-US" sz="1200" kern="1200" dirty="0">
                <a:solidFill>
                  <a:schemeClr val="tx1"/>
                </a:solidFill>
                <a:effectLst/>
                <a:latin typeface="+mn-lt"/>
                <a:ea typeface="+mn-ea"/>
                <a:cs typeface="+mn-cs"/>
              </a:rPr>
              <a:t>Is there a minor character who might hinder your protagonist’s progress?</a:t>
            </a:r>
          </a:p>
          <a:p>
            <a:pPr lvl="0"/>
            <a:r>
              <a:rPr lang="en-US" sz="1200" kern="1200" dirty="0">
                <a:solidFill>
                  <a:schemeClr val="tx1"/>
                </a:solidFill>
                <a:effectLst/>
                <a:latin typeface="+mn-lt"/>
                <a:ea typeface="+mn-ea"/>
                <a:cs typeface="+mn-cs"/>
              </a:rPr>
              <a:t>An unrelated element – </a:t>
            </a:r>
          </a:p>
          <a:p>
            <a:pPr lvl="1"/>
            <a:r>
              <a:rPr lang="en-US" sz="1200" kern="1200" dirty="0">
                <a:solidFill>
                  <a:schemeClr val="tx1"/>
                </a:solidFill>
                <a:effectLst/>
                <a:latin typeface="+mn-lt"/>
                <a:ea typeface="+mn-ea"/>
                <a:cs typeface="+mn-cs"/>
              </a:rPr>
              <a:t>Is there something going on in your protagonist’s life that’s unrelated to the primary plot, but that he has to deal with?</a:t>
            </a:r>
          </a:p>
          <a:p>
            <a:pPr lvl="0"/>
            <a:r>
              <a:rPr lang="en-US" sz="1200" kern="1200" dirty="0">
                <a:solidFill>
                  <a:schemeClr val="tx1"/>
                </a:solidFill>
                <a:effectLst/>
                <a:latin typeface="+mn-lt"/>
                <a:ea typeface="+mn-ea"/>
                <a:cs typeface="+mn-cs"/>
              </a:rPr>
              <a:t>Mirrored emotions</a:t>
            </a:r>
          </a:p>
          <a:p>
            <a:pPr lvl="1"/>
            <a:r>
              <a:rPr lang="en-US" sz="1200" kern="1200" dirty="0">
                <a:solidFill>
                  <a:schemeClr val="tx1"/>
                </a:solidFill>
                <a:effectLst/>
                <a:latin typeface="+mn-lt"/>
                <a:ea typeface="+mn-ea"/>
                <a:cs typeface="+mn-cs"/>
              </a:rPr>
              <a:t>Does your protagonist feel a strong emotion that can be duplicated, perceived, or reflected in someone else?</a:t>
            </a:r>
          </a:p>
          <a:p>
            <a:pPr lvl="0"/>
            <a:r>
              <a:rPr lang="en-US" sz="1200" kern="1200" dirty="0">
                <a:solidFill>
                  <a:schemeClr val="tx1"/>
                </a:solidFill>
                <a:effectLst/>
                <a:latin typeface="+mn-lt"/>
                <a:ea typeface="+mn-ea"/>
                <a:cs typeface="+mn-cs"/>
              </a:rPr>
              <a:t>A nonfiction element</a:t>
            </a:r>
          </a:p>
          <a:p>
            <a:pPr lvl="1"/>
            <a:r>
              <a:rPr lang="en-US" sz="1200" kern="1200" dirty="0">
                <a:solidFill>
                  <a:schemeClr val="tx1"/>
                </a:solidFill>
                <a:effectLst/>
                <a:latin typeface="+mn-lt"/>
                <a:ea typeface="+mn-ea"/>
                <a:cs typeface="+mn-cs"/>
              </a:rPr>
              <a:t>﻿Is there a nonfiction element in your story that might showcase your protagonist’s skill, knowledge, character, or ability?</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27</a:t>
            </a:fld>
            <a:endParaRPr lang="en-US" noProof="0" dirty="0"/>
          </a:p>
        </p:txBody>
      </p:sp>
    </p:spTree>
    <p:extLst>
      <p:ext uri="{BB962C8B-B14F-4D97-AF65-F5344CB8AC3E}">
        <p14:creationId xmlns:p14="http://schemas.microsoft.com/office/powerpoint/2010/main" val="3153158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minor character. </a:t>
            </a:r>
          </a:p>
          <a:p>
            <a:pPr lvl="1"/>
            <a:r>
              <a:rPr lang="en-US" sz="1200" kern="1200" dirty="0">
                <a:solidFill>
                  <a:schemeClr val="tx1"/>
                </a:solidFill>
                <a:effectLst/>
                <a:latin typeface="+mn-lt"/>
                <a:ea typeface="+mn-ea"/>
                <a:cs typeface="+mn-cs"/>
              </a:rPr>
              <a:t>Is there a minor character who can help your protagonist satisfy his longing?</a:t>
            </a:r>
          </a:p>
          <a:p>
            <a:pPr lvl="1"/>
            <a:r>
              <a:rPr lang="en-US" sz="1200" kern="1200" dirty="0">
                <a:solidFill>
                  <a:schemeClr val="tx1"/>
                </a:solidFill>
                <a:effectLst/>
                <a:latin typeface="+mn-lt"/>
                <a:ea typeface="+mn-ea"/>
                <a:cs typeface="+mn-cs"/>
              </a:rPr>
              <a:t>Is there a minor character who might hinder your protagonist’s progress?</a:t>
            </a:r>
          </a:p>
          <a:p>
            <a:pPr lvl="0"/>
            <a:r>
              <a:rPr lang="en-US" sz="1200" kern="1200" dirty="0">
                <a:solidFill>
                  <a:schemeClr val="tx1"/>
                </a:solidFill>
                <a:effectLst/>
                <a:latin typeface="+mn-lt"/>
                <a:ea typeface="+mn-ea"/>
                <a:cs typeface="+mn-cs"/>
              </a:rPr>
              <a:t>An unrelated element – </a:t>
            </a:r>
          </a:p>
          <a:p>
            <a:pPr lvl="1"/>
            <a:r>
              <a:rPr lang="en-US" sz="1200" kern="1200" dirty="0">
                <a:solidFill>
                  <a:schemeClr val="tx1"/>
                </a:solidFill>
                <a:effectLst/>
                <a:latin typeface="+mn-lt"/>
                <a:ea typeface="+mn-ea"/>
                <a:cs typeface="+mn-cs"/>
              </a:rPr>
              <a:t>Is there something going on in your protagonist’s life that’s unrelated to the primary plot, but that he has to deal with?</a:t>
            </a:r>
          </a:p>
          <a:p>
            <a:pPr lvl="0"/>
            <a:r>
              <a:rPr lang="en-US" sz="1200" kern="1200" dirty="0">
                <a:solidFill>
                  <a:schemeClr val="tx1"/>
                </a:solidFill>
                <a:effectLst/>
                <a:latin typeface="+mn-lt"/>
                <a:ea typeface="+mn-ea"/>
                <a:cs typeface="+mn-cs"/>
              </a:rPr>
              <a:t>Mirrored emotions</a:t>
            </a:r>
          </a:p>
          <a:p>
            <a:pPr lvl="1"/>
            <a:r>
              <a:rPr lang="en-US" sz="1200" kern="1200" dirty="0">
                <a:solidFill>
                  <a:schemeClr val="tx1"/>
                </a:solidFill>
                <a:effectLst/>
                <a:latin typeface="+mn-lt"/>
                <a:ea typeface="+mn-ea"/>
                <a:cs typeface="+mn-cs"/>
              </a:rPr>
              <a:t>Does your protagonist feel a strong emotion that can be duplicated, perceived, or reflected in someone else?</a:t>
            </a:r>
          </a:p>
          <a:p>
            <a:pPr lvl="0"/>
            <a:r>
              <a:rPr lang="en-US" sz="1200" kern="1200" dirty="0">
                <a:solidFill>
                  <a:schemeClr val="tx1"/>
                </a:solidFill>
                <a:effectLst/>
                <a:latin typeface="+mn-lt"/>
                <a:ea typeface="+mn-ea"/>
                <a:cs typeface="+mn-cs"/>
              </a:rPr>
              <a:t>A nonfiction element</a:t>
            </a:r>
          </a:p>
          <a:p>
            <a:pPr lvl="1"/>
            <a:r>
              <a:rPr lang="en-US" sz="1200" kern="1200" dirty="0">
                <a:solidFill>
                  <a:schemeClr val="tx1"/>
                </a:solidFill>
                <a:effectLst/>
                <a:latin typeface="+mn-lt"/>
                <a:ea typeface="+mn-ea"/>
                <a:cs typeface="+mn-cs"/>
              </a:rPr>
              <a:t>﻿Is there a nonfiction element in your story that might showcase your protagonist’s skill, knowledge, character, or ability?</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30</a:t>
            </a:fld>
            <a:endParaRPr lang="en-US" noProof="0" dirty="0"/>
          </a:p>
        </p:txBody>
      </p:sp>
    </p:spTree>
    <p:extLst>
      <p:ext uri="{BB962C8B-B14F-4D97-AF65-F5344CB8AC3E}">
        <p14:creationId xmlns:p14="http://schemas.microsoft.com/office/powerpoint/2010/main" val="390072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7988" indent="-407988"/>
            <a:r>
              <a:rPr lang="en-US" sz="1200" dirty="0">
                <a:solidFill>
                  <a:schemeClr val="bg2"/>
                </a:solidFill>
              </a:rPr>
              <a:t>﻿Seamless integration – End at a natural stopping point, with all plot threads woven together into a whole. Readers don’t anticipate how smoothly the subplots align with the primary plot, so it feels like a twist, even though it isn’t.</a:t>
            </a:r>
          </a:p>
          <a:p>
            <a:pPr marL="407988" indent="-407988"/>
            <a:r>
              <a:rPr lang="en-US" sz="1200" dirty="0">
                <a:solidFill>
                  <a:schemeClr val="bg2"/>
                </a:solidFill>
              </a:rPr>
              <a:t>Unreliable narrator revealed –Unreliable narrators allow authors great flexibility in determining how to relay information-what to withhold and when to reveal it. This device keeps readers wondering what is really going on.</a:t>
            </a:r>
          </a:p>
          <a:p>
            <a:pPr marL="407988" indent="-407988"/>
            <a:r>
              <a:rPr lang="en-US" sz="1200" dirty="0">
                <a:solidFill>
                  <a:schemeClr val="bg2"/>
                </a:solidFill>
              </a:rPr>
              <a:t>Wider lens – an unexpected, but logical alternative view of your story, the kind of dramatic change in perception that occurs when you leave a tunnel and look back. In The view in the tunnel is limited. The final shift in perception can be breathtaking. This can surprise your readers by reorienting their perspective.</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31</a:t>
            </a:fld>
            <a:endParaRPr lang="en-US" noProof="0" dirty="0"/>
          </a:p>
        </p:txBody>
      </p:sp>
    </p:spTree>
    <p:extLst>
      <p:ext uri="{BB962C8B-B14F-4D97-AF65-F5344CB8AC3E}">
        <p14:creationId xmlns:p14="http://schemas.microsoft.com/office/powerpoint/2010/main" val="3221160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7988" indent="-407988"/>
            <a:r>
              <a:rPr lang="en-US" sz="1200" dirty="0">
                <a:solidFill>
                  <a:schemeClr val="bg2"/>
                </a:solidFill>
              </a:rPr>
              <a:t>﻿Seamless integration – End at a natural stopping point, with all plot threads woven together into a whole. Readers don’t anticipate how smoothly the subplots align with the primary plot, so it feels like a twist, even though it isn’t.</a:t>
            </a:r>
          </a:p>
          <a:p>
            <a:pPr marL="407988" indent="-407988"/>
            <a:r>
              <a:rPr lang="en-US" sz="1200" dirty="0">
                <a:solidFill>
                  <a:schemeClr val="bg2"/>
                </a:solidFill>
              </a:rPr>
              <a:t>Unreliable narrator revealed –Unreliable narrators allow authors great flexibility in determining how to relay information-what to withhold and when to reveal it. This device keeps readers wondering what is really going on.</a:t>
            </a:r>
          </a:p>
          <a:p>
            <a:pPr marL="407988" indent="-407988"/>
            <a:r>
              <a:rPr lang="en-US" sz="1200" dirty="0">
                <a:solidFill>
                  <a:schemeClr val="bg2"/>
                </a:solidFill>
              </a:rPr>
              <a:t>Wider lens – an unexpected, but logical alternative view of your story, the kind of dramatic change in perception that occurs when you leave a tunnel and look back. In The view in the tunnel is limited. The final shift in perception can be breathtaking. This can surprise your readers by reorienting their perspective.</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32</a:t>
            </a:fld>
            <a:endParaRPr lang="en-US" noProof="0" dirty="0"/>
          </a:p>
        </p:txBody>
      </p:sp>
    </p:spTree>
    <p:extLst>
      <p:ext uri="{BB962C8B-B14F-4D97-AF65-F5344CB8AC3E}">
        <p14:creationId xmlns:p14="http://schemas.microsoft.com/office/powerpoint/2010/main" val="20275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7988" indent="-407988"/>
            <a:r>
              <a:rPr lang="en-US" sz="1200" dirty="0">
                <a:solidFill>
                  <a:schemeClr val="bg2"/>
                </a:solidFill>
              </a:rPr>
              <a:t>﻿Seamless integration – End at a natural stopping point, with all plot threads woven together into a whole. Readers don’t anticipate how smoothly the subplots align with the primary plot, so it feels like a twist, even though it isn’t.</a:t>
            </a:r>
          </a:p>
          <a:p>
            <a:pPr marL="407988" indent="-407988"/>
            <a:r>
              <a:rPr lang="en-US" sz="1200" dirty="0">
                <a:solidFill>
                  <a:schemeClr val="bg2"/>
                </a:solidFill>
              </a:rPr>
              <a:t>Unreliable narrator revealed –Unreliable narrators allow authors great flexibility in determining how to relay information-what to withhold and when to reveal it. This device keeps readers wondering what is really going on.</a:t>
            </a:r>
          </a:p>
          <a:p>
            <a:pPr marL="407988" indent="-407988"/>
            <a:r>
              <a:rPr lang="en-US" sz="1200" dirty="0">
                <a:solidFill>
                  <a:schemeClr val="bg2"/>
                </a:solidFill>
              </a:rPr>
              <a:t>Wider lens – an unexpected, but logical alternative view of your story, the kind of dramatic change in perception that occurs when you leave a tunnel and look back. In The view in the tunnel is limited. The final shift in perception can be breathtaking. This can surprise your readers by reorienting their perspective.</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33</a:t>
            </a:fld>
            <a:endParaRPr lang="en-US" noProof="0" dirty="0"/>
          </a:p>
        </p:txBody>
      </p:sp>
    </p:spTree>
    <p:extLst>
      <p:ext uri="{BB962C8B-B14F-4D97-AF65-F5344CB8AC3E}">
        <p14:creationId xmlns:p14="http://schemas.microsoft.com/office/powerpoint/2010/main" val="3343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7988" indent="-407988"/>
            <a:r>
              <a:rPr lang="en-US" sz="1200" dirty="0">
                <a:solidFill>
                  <a:schemeClr val="bg2"/>
                </a:solidFill>
              </a:rPr>
              <a:t>﻿Seamless integration – End at a natural stopping point, with all plot threads woven together into a whole. Readers don’t anticipate how smoothly the subplots align with the primary plot, so it feels like a twist, even though it isn’t.</a:t>
            </a:r>
          </a:p>
          <a:p>
            <a:pPr marL="407988" indent="-407988"/>
            <a:r>
              <a:rPr lang="en-US" sz="1200" dirty="0">
                <a:solidFill>
                  <a:schemeClr val="bg2"/>
                </a:solidFill>
              </a:rPr>
              <a:t>Unreliable narrator revealed –Unreliable narrators allow authors great flexibility in determining how to relay information-what to withhold and when to reveal it. This device keeps readers wondering what is really going on.</a:t>
            </a:r>
          </a:p>
          <a:p>
            <a:pPr marL="407988" indent="-407988"/>
            <a:r>
              <a:rPr lang="en-US" sz="1200" dirty="0">
                <a:solidFill>
                  <a:schemeClr val="bg2"/>
                </a:solidFill>
              </a:rPr>
              <a:t>Wider lens – an unexpected, but logical alternative view of your story, the kind of dramatic change in perception that occurs when you leave a tunnel and look back. In The view in the tunnel is limited. The final shift in perception can be breathtaking. This can surprise your readers by reorienting their perspective.</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34</a:t>
            </a:fld>
            <a:endParaRPr lang="en-US" noProof="0" dirty="0"/>
          </a:p>
        </p:txBody>
      </p:sp>
    </p:spTree>
    <p:extLst>
      <p:ext uri="{BB962C8B-B14F-4D97-AF65-F5344CB8AC3E}">
        <p14:creationId xmlns:p14="http://schemas.microsoft.com/office/powerpoint/2010/main" val="2625370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minor character. </a:t>
            </a:r>
          </a:p>
          <a:p>
            <a:pPr lvl="1"/>
            <a:r>
              <a:rPr lang="en-US" sz="1200" kern="1200" dirty="0">
                <a:solidFill>
                  <a:schemeClr val="tx1"/>
                </a:solidFill>
                <a:effectLst/>
                <a:latin typeface="+mn-lt"/>
                <a:ea typeface="+mn-ea"/>
                <a:cs typeface="+mn-cs"/>
              </a:rPr>
              <a:t>Is there a minor character who can help your protagonist satisfy his longing?</a:t>
            </a:r>
          </a:p>
          <a:p>
            <a:pPr lvl="1"/>
            <a:r>
              <a:rPr lang="en-US" sz="1200" kern="1200" dirty="0">
                <a:solidFill>
                  <a:schemeClr val="tx1"/>
                </a:solidFill>
                <a:effectLst/>
                <a:latin typeface="+mn-lt"/>
                <a:ea typeface="+mn-ea"/>
                <a:cs typeface="+mn-cs"/>
              </a:rPr>
              <a:t>Is there a minor character who might hinder your protagonist’s progress?</a:t>
            </a:r>
          </a:p>
          <a:p>
            <a:pPr lvl="0"/>
            <a:r>
              <a:rPr lang="en-US" sz="1200" kern="1200" dirty="0">
                <a:solidFill>
                  <a:schemeClr val="tx1"/>
                </a:solidFill>
                <a:effectLst/>
                <a:latin typeface="+mn-lt"/>
                <a:ea typeface="+mn-ea"/>
                <a:cs typeface="+mn-cs"/>
              </a:rPr>
              <a:t>An unrelated element – </a:t>
            </a:r>
          </a:p>
          <a:p>
            <a:pPr lvl="1"/>
            <a:r>
              <a:rPr lang="en-US" sz="1200" kern="1200" dirty="0">
                <a:solidFill>
                  <a:schemeClr val="tx1"/>
                </a:solidFill>
                <a:effectLst/>
                <a:latin typeface="+mn-lt"/>
                <a:ea typeface="+mn-ea"/>
                <a:cs typeface="+mn-cs"/>
              </a:rPr>
              <a:t>Is there something going on in your protagonist’s life that’s unrelated to the primary plot, but that he has to deal with?</a:t>
            </a:r>
          </a:p>
          <a:p>
            <a:pPr lvl="0"/>
            <a:r>
              <a:rPr lang="en-US" sz="1200" kern="1200" dirty="0">
                <a:solidFill>
                  <a:schemeClr val="tx1"/>
                </a:solidFill>
                <a:effectLst/>
                <a:latin typeface="+mn-lt"/>
                <a:ea typeface="+mn-ea"/>
                <a:cs typeface="+mn-cs"/>
              </a:rPr>
              <a:t>Mirrored emotions</a:t>
            </a:r>
          </a:p>
          <a:p>
            <a:pPr lvl="1"/>
            <a:r>
              <a:rPr lang="en-US" sz="1200" kern="1200" dirty="0">
                <a:solidFill>
                  <a:schemeClr val="tx1"/>
                </a:solidFill>
                <a:effectLst/>
                <a:latin typeface="+mn-lt"/>
                <a:ea typeface="+mn-ea"/>
                <a:cs typeface="+mn-cs"/>
              </a:rPr>
              <a:t>Does your protagonist feel a strong emotion that can be duplicated, perceived, or reflected in someone else?</a:t>
            </a:r>
          </a:p>
          <a:p>
            <a:pPr lvl="0"/>
            <a:r>
              <a:rPr lang="en-US" sz="1200" kern="1200" dirty="0">
                <a:solidFill>
                  <a:schemeClr val="tx1"/>
                </a:solidFill>
                <a:effectLst/>
                <a:latin typeface="+mn-lt"/>
                <a:ea typeface="+mn-ea"/>
                <a:cs typeface="+mn-cs"/>
              </a:rPr>
              <a:t>A nonfiction element</a:t>
            </a:r>
          </a:p>
          <a:p>
            <a:pPr lvl="1"/>
            <a:r>
              <a:rPr lang="en-US" sz="1200" kern="1200" dirty="0">
                <a:solidFill>
                  <a:schemeClr val="tx1"/>
                </a:solidFill>
                <a:effectLst/>
                <a:latin typeface="+mn-lt"/>
                <a:ea typeface="+mn-ea"/>
                <a:cs typeface="+mn-cs"/>
              </a:rPr>
              <a:t>﻿Is there a nonfiction element in your story that might showcase your protagonist’s skill, knowledge, character, or ability?</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36</a:t>
            </a:fld>
            <a:endParaRPr lang="en-US" noProof="0" dirty="0"/>
          </a:p>
        </p:txBody>
      </p:sp>
    </p:spTree>
    <p:extLst>
      <p:ext uri="{BB962C8B-B14F-4D97-AF65-F5344CB8AC3E}">
        <p14:creationId xmlns:p14="http://schemas.microsoft.com/office/powerpoint/2010/main" val="1815374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minor character. </a:t>
            </a:r>
          </a:p>
          <a:p>
            <a:pPr lvl="1"/>
            <a:r>
              <a:rPr lang="en-US" sz="1200" kern="1200" dirty="0">
                <a:solidFill>
                  <a:schemeClr val="tx1"/>
                </a:solidFill>
                <a:effectLst/>
                <a:latin typeface="+mn-lt"/>
                <a:ea typeface="+mn-ea"/>
                <a:cs typeface="+mn-cs"/>
              </a:rPr>
              <a:t>Is there a minor character who can help your protagonist satisfy his longing?</a:t>
            </a:r>
          </a:p>
          <a:p>
            <a:pPr lvl="1"/>
            <a:r>
              <a:rPr lang="en-US" sz="1200" kern="1200" dirty="0">
                <a:solidFill>
                  <a:schemeClr val="tx1"/>
                </a:solidFill>
                <a:effectLst/>
                <a:latin typeface="+mn-lt"/>
                <a:ea typeface="+mn-ea"/>
                <a:cs typeface="+mn-cs"/>
              </a:rPr>
              <a:t>Is there a minor character who might hinder your protagonist’s progress?</a:t>
            </a:r>
          </a:p>
          <a:p>
            <a:pPr lvl="0"/>
            <a:r>
              <a:rPr lang="en-US" sz="1200" kern="1200" dirty="0">
                <a:solidFill>
                  <a:schemeClr val="tx1"/>
                </a:solidFill>
                <a:effectLst/>
                <a:latin typeface="+mn-lt"/>
                <a:ea typeface="+mn-ea"/>
                <a:cs typeface="+mn-cs"/>
              </a:rPr>
              <a:t>An unrelated element – </a:t>
            </a:r>
          </a:p>
          <a:p>
            <a:pPr lvl="1"/>
            <a:r>
              <a:rPr lang="en-US" sz="1200" kern="1200" dirty="0">
                <a:solidFill>
                  <a:schemeClr val="tx1"/>
                </a:solidFill>
                <a:effectLst/>
                <a:latin typeface="+mn-lt"/>
                <a:ea typeface="+mn-ea"/>
                <a:cs typeface="+mn-cs"/>
              </a:rPr>
              <a:t>Is there something going on in your protagonist’s life that’s unrelated to the primary plot, but that he has to deal with?</a:t>
            </a:r>
          </a:p>
          <a:p>
            <a:pPr lvl="0"/>
            <a:r>
              <a:rPr lang="en-US" sz="1200" kern="1200" dirty="0">
                <a:solidFill>
                  <a:schemeClr val="tx1"/>
                </a:solidFill>
                <a:effectLst/>
                <a:latin typeface="+mn-lt"/>
                <a:ea typeface="+mn-ea"/>
                <a:cs typeface="+mn-cs"/>
              </a:rPr>
              <a:t>Mirrored emotions</a:t>
            </a:r>
          </a:p>
          <a:p>
            <a:pPr lvl="1"/>
            <a:r>
              <a:rPr lang="en-US" sz="1200" kern="1200" dirty="0">
                <a:solidFill>
                  <a:schemeClr val="tx1"/>
                </a:solidFill>
                <a:effectLst/>
                <a:latin typeface="+mn-lt"/>
                <a:ea typeface="+mn-ea"/>
                <a:cs typeface="+mn-cs"/>
              </a:rPr>
              <a:t>Does your protagonist feel a strong emotion that can be duplicated, perceived, or reflected in someone else?</a:t>
            </a:r>
          </a:p>
          <a:p>
            <a:pPr lvl="0"/>
            <a:r>
              <a:rPr lang="en-US" sz="1200" kern="1200" dirty="0">
                <a:solidFill>
                  <a:schemeClr val="tx1"/>
                </a:solidFill>
                <a:effectLst/>
                <a:latin typeface="+mn-lt"/>
                <a:ea typeface="+mn-ea"/>
                <a:cs typeface="+mn-cs"/>
              </a:rPr>
              <a:t>A nonfiction element</a:t>
            </a:r>
          </a:p>
          <a:p>
            <a:pPr lvl="1"/>
            <a:r>
              <a:rPr lang="en-US" sz="1200" kern="1200" dirty="0">
                <a:solidFill>
                  <a:schemeClr val="tx1"/>
                </a:solidFill>
                <a:effectLst/>
                <a:latin typeface="+mn-lt"/>
                <a:ea typeface="+mn-ea"/>
                <a:cs typeface="+mn-cs"/>
              </a:rPr>
              <a:t>﻿Is there a nonfiction element in your story that might showcase your protagonist’s skill, knowledge, character, or ability?</a:t>
            </a:r>
          </a:p>
          <a:p>
            <a:endParaRPr lang="en-US" dirty="0"/>
          </a:p>
        </p:txBody>
      </p:sp>
      <p:sp>
        <p:nvSpPr>
          <p:cNvPr id="4" name="Slide Number Placeholder 3"/>
          <p:cNvSpPr>
            <a:spLocks noGrp="1"/>
          </p:cNvSpPr>
          <p:nvPr>
            <p:ph type="sldNum" sz="quarter" idx="5"/>
          </p:nvPr>
        </p:nvSpPr>
        <p:spPr/>
        <p:txBody>
          <a:bodyPr/>
          <a:lstStyle/>
          <a:p>
            <a:fld id="{6FC40A10-6036-4879-816D-55C01FC94846}" type="slidenum">
              <a:rPr lang="en-US" noProof="0" smtClean="0"/>
              <a:t>38</a:t>
            </a:fld>
            <a:endParaRPr lang="en-US" noProof="0" dirty="0"/>
          </a:p>
        </p:txBody>
      </p:sp>
    </p:spTree>
    <p:extLst>
      <p:ext uri="{BB962C8B-B14F-4D97-AF65-F5344CB8AC3E}">
        <p14:creationId xmlns:p14="http://schemas.microsoft.com/office/powerpoint/2010/main" val="965633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0" name="Picture Placeholder 9">
            <a:extLst>
              <a:ext uri="{FF2B5EF4-FFF2-40B4-BE49-F238E27FC236}">
                <a16:creationId xmlns:a16="http://schemas.microsoft.com/office/drawing/2014/main" id="{EA313B4B-5B98-4B33-885A-DF7669E72D7A}"/>
              </a:ext>
            </a:extLst>
          </p:cNvPr>
          <p:cNvSpPr>
            <a:spLocks noGrp="1"/>
          </p:cNvSpPr>
          <p:nvPr>
            <p:ph type="pic" sz="quarter" idx="13"/>
          </p:nvPr>
        </p:nvSpPr>
        <p:spPr>
          <a:xfrm>
            <a:off x="5355336" y="117298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676B4374-8F24-43DE-860D-E5C6EA850AB4}"/>
              </a:ext>
            </a:extLst>
          </p:cNvPr>
          <p:cNvGrpSpPr/>
          <p:nvPr userDrawn="1"/>
        </p:nvGrpSpPr>
        <p:grpSpPr>
          <a:xfrm>
            <a:off x="3619265" y="2253996"/>
            <a:ext cx="4953471" cy="100584"/>
            <a:chOff x="3631692" y="2253996"/>
            <a:chExt cx="4953471" cy="100584"/>
          </a:xfrm>
        </p:grpSpPr>
        <p:sp>
          <p:nvSpPr>
            <p:cNvPr id="11" name="Oval 10">
              <a:extLst>
                <a:ext uri="{FF2B5EF4-FFF2-40B4-BE49-F238E27FC236}">
                  <a16:creationId xmlns:a16="http://schemas.microsoft.com/office/drawing/2014/main"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6" name="Group 15">
            <a:extLst>
              <a:ext uri="{FF2B5EF4-FFF2-40B4-BE49-F238E27FC236}">
                <a16:creationId xmlns:a16="http://schemas.microsoft.com/office/drawing/2014/main" id="{E9BB74A1-0BEA-4AD8-8138-0641A45D8B40}"/>
              </a:ext>
            </a:extLst>
          </p:cNvPr>
          <p:cNvGrpSpPr/>
          <p:nvPr userDrawn="1"/>
        </p:nvGrpSpPr>
        <p:grpSpPr>
          <a:xfrm>
            <a:off x="4652581" y="5305363"/>
            <a:ext cx="2886839" cy="100584"/>
            <a:chOff x="3631690" y="2253996"/>
            <a:chExt cx="5028467" cy="100584"/>
          </a:xfrm>
        </p:grpSpPr>
        <p:sp>
          <p:nvSpPr>
            <p:cNvPr id="17" name="Oval 16">
              <a:extLst>
                <a:ext uri="{FF2B5EF4-FFF2-40B4-BE49-F238E27FC236}">
                  <a16:creationId xmlns:a16="http://schemas.microsoft.com/office/drawing/2014/main"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42463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6083300" cy="6858000"/>
          </a:xfrm>
        </p:spPr>
        <p:txBody>
          <a:bodyPr anchor="ctr" anchorCtr="0">
            <a:normAutofit/>
          </a:bodyPr>
          <a:lstStyle>
            <a:lvl1pPr marL="0" indent="0" algn="ctr">
              <a:buNone/>
              <a:defRPr sz="1800"/>
            </a:lvl1pPr>
          </a:lstStyle>
          <a:p>
            <a:r>
              <a:rPr lang="en-US" noProof="0"/>
              <a:t>Click icon to add picture</a:t>
            </a:r>
            <a:endParaRPr lang="en-US" noProof="0" dirty="0"/>
          </a:p>
        </p:txBody>
      </p:sp>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8" name="Picture Placeholder 9">
            <a:extLst>
              <a:ext uri="{FF2B5EF4-FFF2-40B4-BE49-F238E27FC236}">
                <a16:creationId xmlns:a16="http://schemas.microsoft.com/office/drawing/2014/main" id="{4293BA4F-7776-4C41-BE4F-7247935D5CCC}"/>
              </a:ext>
            </a:extLst>
          </p:cNvPr>
          <p:cNvSpPr>
            <a:spLocks noGrp="1"/>
          </p:cNvSpPr>
          <p:nvPr>
            <p:ph type="pic" sz="quarter" idx="13"/>
          </p:nvPr>
        </p:nvSpPr>
        <p:spPr>
          <a:xfrm>
            <a:off x="3706368" y="307960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907692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5021940"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205904"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215201" cy="1328330"/>
          </a:xfrm>
        </p:spPr>
        <p:txBody>
          <a:bodyPr lIns="0" tIns="0" rIns="0" bIns="0">
            <a:normAutofit/>
          </a:bodyPr>
          <a:lstStyle>
            <a:lvl1pPr marL="0" indent="0">
              <a:lnSpc>
                <a:spcPct val="100000"/>
              </a:lnSpc>
              <a:spcBef>
                <a:spcPts val="600"/>
              </a:spcBef>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2490534"/>
            <a:ext cx="6083300" cy="2587752"/>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53996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090118"/>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243662"/>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924675" y="1993043"/>
            <a:ext cx="5267325" cy="100800"/>
            <a:chOff x="0" y="3240138"/>
            <a:chExt cx="3434400"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2868443"/>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2854411" y="1472184"/>
            <a:ext cx="324620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4763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Layout v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19359"/>
            <a:ext cx="5021940" cy="804338"/>
          </a:xfrm>
        </p:spPr>
        <p:txBody>
          <a:bodyPr lIns="0" tIns="0" rIns="0" bIns="0" anchor="b">
            <a:normAutofit/>
          </a:bodyPr>
          <a:lstStyle>
            <a:lvl1pPr>
              <a:defRPr sz="3600"/>
            </a:lvl1pPr>
          </a:lstStyle>
          <a:p>
            <a:r>
              <a:rPr lang="en-US" noProof="0"/>
              <a:t>CLICK TO EDIT</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122284"/>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4C9D5785-B116-4BE7-AC26-5CD6481FFA6A}"/>
              </a:ext>
            </a:extLst>
          </p:cNvPr>
          <p:cNvSpPr>
            <a:spLocks noGrp="1"/>
          </p:cNvSpPr>
          <p:nvPr>
            <p:ph type="body" idx="14" hasCustomPrompt="1"/>
          </p:nvPr>
        </p:nvSpPr>
        <p:spPr>
          <a:xfrm>
            <a:off x="815720" y="3392200"/>
            <a:ext cx="5009495" cy="221017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Picture Placeholder 7">
            <a:extLst>
              <a:ext uri="{FF2B5EF4-FFF2-40B4-BE49-F238E27FC236}">
                <a16:creationId xmlns:a16="http://schemas.microsoft.com/office/drawing/2014/main" id="{278C2B8F-0B29-449C-AFFD-42BB56FA1595}"/>
              </a:ext>
            </a:extLst>
          </p:cNvPr>
          <p:cNvSpPr>
            <a:spLocks noGrp="1"/>
          </p:cNvSpPr>
          <p:nvPr>
            <p:ph type="pic" sz="quarter" idx="15"/>
          </p:nvPr>
        </p:nvSpPr>
        <p:spPr>
          <a:xfrm>
            <a:off x="6108356" y="-20834"/>
            <a:ext cx="524544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310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400317" y="707529"/>
            <a:ext cx="4494133" cy="569086"/>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400317" y="1625821"/>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430402" y="1375202"/>
            <a:ext cx="5761598" cy="100800"/>
            <a:chOff x="-322276" y="3240138"/>
            <a:chExt cx="375667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22276" y="3290538"/>
              <a:ext cx="37062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2920469"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1EDA47E0-9B2C-45BF-A34A-E7069690AEF4}"/>
              </a:ext>
            </a:extLst>
          </p:cNvPr>
          <p:cNvSpPr>
            <a:spLocks noGrp="1"/>
          </p:cNvSpPr>
          <p:nvPr>
            <p:ph type="pic" sz="quarter" idx="15"/>
          </p:nvPr>
        </p:nvSpPr>
        <p:spPr>
          <a:xfrm>
            <a:off x="2090460"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831850"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3" name="Text Placeholder 2">
            <a:extLst>
              <a:ext uri="{FF2B5EF4-FFF2-40B4-BE49-F238E27FC236}">
                <a16:creationId xmlns:a16="http://schemas.microsoft.com/office/drawing/2014/main" id="{C7A796C4-1255-4B26-B034-EFB1284B77EB}"/>
              </a:ext>
            </a:extLst>
          </p:cNvPr>
          <p:cNvSpPr>
            <a:spLocks noGrp="1"/>
          </p:cNvSpPr>
          <p:nvPr>
            <p:ph type="body" idx="17" hasCustomPrompt="1"/>
          </p:nvPr>
        </p:nvSpPr>
        <p:spPr>
          <a:xfrm>
            <a:off x="2920469"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Picture Placeholder 3">
            <a:extLst>
              <a:ext uri="{FF2B5EF4-FFF2-40B4-BE49-F238E27FC236}">
                <a16:creationId xmlns:a16="http://schemas.microsoft.com/office/drawing/2014/main" id="{7F406E84-6EA1-4D34-8016-6A41F065FF76}"/>
              </a:ext>
            </a:extLst>
          </p:cNvPr>
          <p:cNvSpPr>
            <a:spLocks noGrp="1"/>
          </p:cNvSpPr>
          <p:nvPr>
            <p:ph type="pic" sz="quarter" idx="18"/>
          </p:nvPr>
        </p:nvSpPr>
        <p:spPr>
          <a:xfrm>
            <a:off x="2090460"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5" name="Text Placeholder 2">
            <a:extLst>
              <a:ext uri="{FF2B5EF4-FFF2-40B4-BE49-F238E27FC236}">
                <a16:creationId xmlns:a16="http://schemas.microsoft.com/office/drawing/2014/main" id="{7965133B-076D-4FAD-8D2A-C24FE2619C80}"/>
              </a:ext>
            </a:extLst>
          </p:cNvPr>
          <p:cNvSpPr>
            <a:spLocks noGrp="1"/>
          </p:cNvSpPr>
          <p:nvPr>
            <p:ph type="body" idx="19" hasCustomPrompt="1"/>
          </p:nvPr>
        </p:nvSpPr>
        <p:spPr>
          <a:xfrm>
            <a:off x="831850"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6" name="Text Placeholder 2">
            <a:extLst>
              <a:ext uri="{FF2B5EF4-FFF2-40B4-BE49-F238E27FC236}">
                <a16:creationId xmlns:a16="http://schemas.microsoft.com/office/drawing/2014/main" id="{CABE6307-1A20-419D-A352-17FF0286600B}"/>
              </a:ext>
            </a:extLst>
          </p:cNvPr>
          <p:cNvSpPr>
            <a:spLocks noGrp="1"/>
          </p:cNvSpPr>
          <p:nvPr>
            <p:ph type="body" idx="20" hasCustomPrompt="1"/>
          </p:nvPr>
        </p:nvSpPr>
        <p:spPr>
          <a:xfrm>
            <a:off x="8549426"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7" name="Picture Placeholder 3">
            <a:extLst>
              <a:ext uri="{FF2B5EF4-FFF2-40B4-BE49-F238E27FC236}">
                <a16:creationId xmlns:a16="http://schemas.microsoft.com/office/drawing/2014/main" id="{D2C5C227-18EE-4D6A-AA31-30B8F7CD20AE}"/>
              </a:ext>
            </a:extLst>
          </p:cNvPr>
          <p:cNvSpPr>
            <a:spLocks noGrp="1"/>
          </p:cNvSpPr>
          <p:nvPr>
            <p:ph type="pic" sz="quarter" idx="21"/>
          </p:nvPr>
        </p:nvSpPr>
        <p:spPr>
          <a:xfrm>
            <a:off x="7719417"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8" name="Text Placeholder 2">
            <a:extLst>
              <a:ext uri="{FF2B5EF4-FFF2-40B4-BE49-F238E27FC236}">
                <a16:creationId xmlns:a16="http://schemas.microsoft.com/office/drawing/2014/main" id="{6ABEA821-83E0-4C10-98A8-5F29E246F741}"/>
              </a:ext>
            </a:extLst>
          </p:cNvPr>
          <p:cNvSpPr>
            <a:spLocks noGrp="1"/>
          </p:cNvSpPr>
          <p:nvPr>
            <p:ph type="body" idx="22" hasCustomPrompt="1"/>
          </p:nvPr>
        </p:nvSpPr>
        <p:spPr>
          <a:xfrm>
            <a:off x="6460807"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
        <p:nvSpPr>
          <p:cNvPr id="29" name="Text Placeholder 2">
            <a:extLst>
              <a:ext uri="{FF2B5EF4-FFF2-40B4-BE49-F238E27FC236}">
                <a16:creationId xmlns:a16="http://schemas.microsoft.com/office/drawing/2014/main" id="{CA1DC741-B44F-4275-A1D5-B8D26A3390B3}"/>
              </a:ext>
            </a:extLst>
          </p:cNvPr>
          <p:cNvSpPr>
            <a:spLocks noGrp="1"/>
          </p:cNvSpPr>
          <p:nvPr>
            <p:ph type="body" idx="23" hasCustomPrompt="1"/>
          </p:nvPr>
        </p:nvSpPr>
        <p:spPr>
          <a:xfrm>
            <a:off x="8549426"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Picture Placeholder 3">
            <a:extLst>
              <a:ext uri="{FF2B5EF4-FFF2-40B4-BE49-F238E27FC236}">
                <a16:creationId xmlns:a16="http://schemas.microsoft.com/office/drawing/2014/main" id="{C550F6C4-BE33-415F-B0BC-B47EDC1BDACB}"/>
              </a:ext>
            </a:extLst>
          </p:cNvPr>
          <p:cNvSpPr>
            <a:spLocks noGrp="1"/>
          </p:cNvSpPr>
          <p:nvPr>
            <p:ph type="pic" sz="quarter" idx="24"/>
          </p:nvPr>
        </p:nvSpPr>
        <p:spPr>
          <a:xfrm>
            <a:off x="7719417"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31" name="Text Placeholder 2">
            <a:extLst>
              <a:ext uri="{FF2B5EF4-FFF2-40B4-BE49-F238E27FC236}">
                <a16:creationId xmlns:a16="http://schemas.microsoft.com/office/drawing/2014/main" id="{4C0830D2-D692-4161-8ECB-338703C94351}"/>
              </a:ext>
            </a:extLst>
          </p:cNvPr>
          <p:cNvSpPr>
            <a:spLocks noGrp="1"/>
          </p:cNvSpPr>
          <p:nvPr>
            <p:ph type="body" idx="25" hasCustomPrompt="1"/>
          </p:nvPr>
        </p:nvSpPr>
        <p:spPr>
          <a:xfrm>
            <a:off x="6460807"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Tree>
    <p:extLst>
      <p:ext uri="{BB962C8B-B14F-4D97-AF65-F5344CB8AC3E}">
        <p14:creationId xmlns:p14="http://schemas.microsoft.com/office/powerpoint/2010/main" val="33114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nitor and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4464049"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443165"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Rectangle 7">
            <a:extLst>
              <a:ext uri="{FF2B5EF4-FFF2-40B4-BE49-F238E27FC236}">
                <a16:creationId xmlns:a16="http://schemas.microsoft.com/office/drawing/2014/main" id="{4ACF4ED1-C6C8-4C5C-8C14-4FF197588C03}"/>
              </a:ext>
            </a:extLst>
          </p:cNvPr>
          <p:cNvSpPr/>
          <p:nvPr userDrawn="1"/>
        </p:nvSpPr>
        <p:spPr>
          <a:xfrm>
            <a:off x="6192163" y="1435133"/>
            <a:ext cx="5175504" cy="4187952"/>
          </a:xfrm>
          <a:prstGeom prst="rect">
            <a:avLst/>
          </a:prstGeom>
          <a:blipFill>
            <a:blip r:embed="rId2">
              <a:extLst>
                <a:ext uri="{96DAC541-7B7A-43D3-8B79-37D633B846F1}">
                  <asvg:svgBlip xmlns:asvg="http://schemas.microsoft.com/office/drawing/2016/SVG/main" r:embed="rId3"/>
                </a:ext>
              </a:extLst>
            </a:blip>
            <a:srcRect/>
            <a:stretch>
              <a:fillRect t="1504" b="1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452987" cy="1328330"/>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6B8B3AB3-C02D-418C-A9E2-AA65DE78350D}"/>
              </a:ext>
            </a:extLst>
          </p:cNvPr>
          <p:cNvSpPr>
            <a:spLocks noGrp="1"/>
          </p:cNvSpPr>
          <p:nvPr>
            <p:ph type="pic" sz="quarter" idx="15"/>
          </p:nvPr>
        </p:nvSpPr>
        <p:spPr>
          <a:xfrm>
            <a:off x="6362829" y="1673942"/>
            <a:ext cx="4853962" cy="314140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988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id="{093DA11F-BC94-447C-B660-9C906BED01B1}"/>
              </a:ext>
            </a:extLst>
          </p:cNvPr>
          <p:cNvSpPr>
            <a:spLocks noGrp="1"/>
          </p:cNvSpPr>
          <p:nvPr>
            <p:ph type="pic" sz="quarter" idx="15"/>
          </p:nvPr>
        </p:nvSpPr>
        <p:spPr>
          <a:xfrm>
            <a:off x="0" y="1682496"/>
            <a:ext cx="12191999" cy="3493008"/>
          </a:xfrm>
        </p:spPr>
        <p:txBody>
          <a:bodyPr anchor="ctr" anchorCtr="0">
            <a:normAutofit/>
          </a:bodyPr>
          <a:lstStyle>
            <a:lvl1pPr marL="0" indent="0" algn="ctr">
              <a:buNone/>
              <a:defRPr sz="1800"/>
            </a:lvl1pPr>
          </a:lstStyle>
          <a:p>
            <a:r>
              <a:rPr lang="en-US" noProof="0"/>
              <a:t>Click icon to add picture</a:t>
            </a:r>
            <a:endParaRPr lang="en-US" noProof="0" dirty="0"/>
          </a:p>
        </p:txBody>
      </p:sp>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3863976" y="696584"/>
            <a:ext cx="4464049" cy="569086"/>
          </a:xfrm>
        </p:spPr>
        <p:txBody>
          <a:bodyPr lIns="0" tIns="0" rIns="0" bIns="0" anchor="b">
            <a:normAutofit/>
          </a:bodyPr>
          <a:lstStyle>
            <a:lvl1pPr algn="ct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3884860" y="1983086"/>
            <a:ext cx="4443165" cy="569085"/>
          </a:xfrm>
        </p:spPr>
        <p:txBody>
          <a:bodyPr lIns="0" tIns="0" rIns="0" bIns="0">
            <a:normAutofit/>
          </a:bodyPr>
          <a:lstStyle>
            <a:lvl1pPr marL="0" indent="0" algn="ct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8842051-6173-4CC2-8C4A-8AE31FE7BA54}"/>
              </a:ext>
            </a:extLst>
          </p:cNvPr>
          <p:cNvGrpSpPr/>
          <p:nvPr userDrawn="1"/>
        </p:nvGrpSpPr>
        <p:grpSpPr>
          <a:xfrm>
            <a:off x="5124396" y="1373283"/>
            <a:ext cx="1943208" cy="100800"/>
            <a:chOff x="3149478" y="1373283"/>
            <a:chExt cx="1943208" cy="100800"/>
          </a:xfrm>
        </p:grpSpPr>
        <p:grpSp>
          <p:nvGrpSpPr>
            <p:cNvPr id="15" name="Group 14">
              <a:extLst>
                <a:ext uri="{FF2B5EF4-FFF2-40B4-BE49-F238E27FC236}">
                  <a16:creationId xmlns:a16="http://schemas.microsoft.com/office/drawing/2014/main" id="{B7317392-EF87-4050-8BBE-32F74B0CF15A}"/>
                </a:ext>
              </a:extLst>
            </p:cNvPr>
            <p:cNvGrpSpPr/>
            <p:nvPr userDrawn="1"/>
          </p:nvGrpSpPr>
          <p:grpSpPr>
            <a:xfrm>
              <a:off x="3149478" y="1373283"/>
              <a:ext cx="1943208" cy="100800"/>
              <a:chOff x="0" y="3237441"/>
              <a:chExt cx="194320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18928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42408" y="3237441"/>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id="{5D1C3636-C306-4492-8D46-194288459CAF}"/>
                </a:ext>
              </a:extLst>
            </p:cNvPr>
            <p:cNvSpPr/>
            <p:nvPr userDrawn="1"/>
          </p:nvSpPr>
          <p:spPr>
            <a:xfrm>
              <a:off x="3149478" y="1373283"/>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3502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179281" y="1375202"/>
            <a:ext cx="5012719" cy="100800"/>
            <a:chOff x="304632" y="3240138"/>
            <a:chExt cx="3129768"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04632" y="3290538"/>
              <a:ext cx="307937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8E47DC43-D8A0-4F17-B897-D8B07A6F1B47}"/>
              </a:ext>
            </a:extLst>
          </p:cNvPr>
          <p:cNvCxnSpPr/>
          <p:nvPr userDrawn="1"/>
        </p:nvCxnSpPr>
        <p:spPr>
          <a:xfrm>
            <a:off x="2205335" y="3256107"/>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01F265-08ED-497A-BE5C-62220829348F}"/>
              </a:ext>
            </a:extLst>
          </p:cNvPr>
          <p:cNvCxnSpPr/>
          <p:nvPr userDrawn="1"/>
        </p:nvCxnSpPr>
        <p:spPr>
          <a:xfrm>
            <a:off x="5849839" y="3255785"/>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34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mbers 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4292016" y="707529"/>
            <a:ext cx="7118056" cy="569086"/>
          </a:xfrm>
        </p:spPr>
        <p:txBody>
          <a:bodyPr lIns="0" tIns="0" rIns="0" bIns="0" anchor="b">
            <a:normAutofit/>
          </a:bodyPr>
          <a:lstStyle>
            <a:lvl1pPr algn="l">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4292016" y="1625821"/>
            <a:ext cx="7096709"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4314481" y="1375202"/>
            <a:ext cx="7877519" cy="100800"/>
            <a:chOff x="245550" y="3240138"/>
            <a:chExt cx="4015976" cy="100800"/>
          </a:xfrm>
        </p:grpSpPr>
        <p:cxnSp>
          <p:nvCxnSpPr>
            <p:cNvPr id="12" name="Straight Connector 11">
              <a:extLst>
                <a:ext uri="{FF2B5EF4-FFF2-40B4-BE49-F238E27FC236}">
                  <a16:creationId xmlns:a16="http://schemas.microsoft.com/office/drawing/2014/main" id="{370B72A7-B625-48B8-88E6-BCE2A4DD531E}"/>
                </a:ext>
              </a:extLst>
            </p:cNvPr>
            <p:cNvCxnSpPr>
              <a:cxnSpLocks/>
              <a:endCxn id="13" idx="6"/>
            </p:cNvCxnSpPr>
            <p:nvPr userDrawn="1"/>
          </p:nvCxnSpPr>
          <p:spPr>
            <a:xfrm>
              <a:off x="245550" y="3290538"/>
              <a:ext cx="40159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783723" y="3301941"/>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$12,345</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716329" y="3394494"/>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292016" y="3394494"/>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6" name="Text Placeholder 15">
            <a:extLst>
              <a:ext uri="{FF2B5EF4-FFF2-40B4-BE49-F238E27FC236}">
                <a16:creationId xmlns:a16="http://schemas.microsoft.com/office/drawing/2014/main" id="{EA5D8D7D-F37C-49AD-98F0-641CE42B8A83}"/>
              </a:ext>
            </a:extLst>
          </p:cNvPr>
          <p:cNvSpPr>
            <a:spLocks noGrp="1"/>
          </p:cNvSpPr>
          <p:nvPr>
            <p:ph type="body" sz="quarter" idx="30" hasCustomPrompt="1"/>
          </p:nvPr>
        </p:nvSpPr>
        <p:spPr>
          <a:xfrm>
            <a:off x="783723" y="4594663"/>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$6,789</a:t>
            </a:r>
          </a:p>
        </p:txBody>
      </p:sp>
      <p:sp>
        <p:nvSpPr>
          <p:cNvPr id="27" name="Text Placeholder 2">
            <a:extLst>
              <a:ext uri="{FF2B5EF4-FFF2-40B4-BE49-F238E27FC236}">
                <a16:creationId xmlns:a16="http://schemas.microsoft.com/office/drawing/2014/main" id="{521FF93D-8384-4E22-8645-BDE6AB983488}"/>
              </a:ext>
            </a:extLst>
          </p:cNvPr>
          <p:cNvSpPr>
            <a:spLocks noGrp="1"/>
          </p:cNvSpPr>
          <p:nvPr>
            <p:ph type="body" idx="31" hasCustomPrompt="1"/>
          </p:nvPr>
        </p:nvSpPr>
        <p:spPr>
          <a:xfrm>
            <a:off x="5716329" y="4687216"/>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8" name="Text Placeholder 2">
            <a:extLst>
              <a:ext uri="{FF2B5EF4-FFF2-40B4-BE49-F238E27FC236}">
                <a16:creationId xmlns:a16="http://schemas.microsoft.com/office/drawing/2014/main" id="{BA358F36-EA77-462E-9158-AFDF1D449A1A}"/>
              </a:ext>
            </a:extLst>
          </p:cNvPr>
          <p:cNvSpPr>
            <a:spLocks noGrp="1"/>
          </p:cNvSpPr>
          <p:nvPr>
            <p:ph type="body" idx="32" hasCustomPrompt="1"/>
          </p:nvPr>
        </p:nvSpPr>
        <p:spPr>
          <a:xfrm>
            <a:off x="4292016" y="4687216"/>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340411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ayout with circ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3242645"/>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4872948"/>
            <a:ext cx="4443165"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4581382"/>
            <a:ext cx="4370400" cy="100800"/>
            <a:chOff x="-1228304" y="3240138"/>
            <a:chExt cx="4370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432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041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5533023" y="4551485"/>
            <a:ext cx="5855702" cy="1208079"/>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ADC059E4-36DE-4100-8F15-85A9F37E84FE}"/>
              </a:ext>
            </a:extLst>
          </p:cNvPr>
          <p:cNvSpPr/>
          <p:nvPr userDrawn="1"/>
        </p:nvSpPr>
        <p:spPr>
          <a:xfrm>
            <a:off x="3616960" y="859665"/>
            <a:ext cx="2121408" cy="212140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34E475F8-9B44-4A3E-9F99-CF0346C89B8E}"/>
              </a:ext>
            </a:extLst>
          </p:cNvPr>
          <p:cNvSpPr/>
          <p:nvPr userDrawn="1"/>
        </p:nvSpPr>
        <p:spPr>
          <a:xfrm>
            <a:off x="5522965" y="836613"/>
            <a:ext cx="2816352" cy="28163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id="{EF5FAF95-28E9-4D03-884C-A89CBC8B61DC}"/>
              </a:ext>
            </a:extLst>
          </p:cNvPr>
          <p:cNvSpPr/>
          <p:nvPr userDrawn="1"/>
        </p:nvSpPr>
        <p:spPr>
          <a:xfrm>
            <a:off x="8123915" y="859665"/>
            <a:ext cx="3273552" cy="32735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7" name="Text Placeholder 15">
            <a:extLst>
              <a:ext uri="{FF2B5EF4-FFF2-40B4-BE49-F238E27FC236}">
                <a16:creationId xmlns:a16="http://schemas.microsoft.com/office/drawing/2014/main" id="{5F221D05-AC12-4B7C-A00B-E28F93E23D7A}"/>
              </a:ext>
            </a:extLst>
          </p:cNvPr>
          <p:cNvSpPr>
            <a:spLocks noGrp="1"/>
          </p:cNvSpPr>
          <p:nvPr>
            <p:ph type="body" sz="quarter" idx="26" hasCustomPrompt="1"/>
          </p:nvPr>
        </p:nvSpPr>
        <p:spPr>
          <a:xfrm>
            <a:off x="3851931" y="1382322"/>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$25</a:t>
            </a:r>
          </a:p>
        </p:txBody>
      </p:sp>
      <p:sp>
        <p:nvSpPr>
          <p:cNvPr id="28" name="Text Placeholder 2">
            <a:extLst>
              <a:ext uri="{FF2B5EF4-FFF2-40B4-BE49-F238E27FC236}">
                <a16:creationId xmlns:a16="http://schemas.microsoft.com/office/drawing/2014/main" id="{A3904B01-A725-4CE3-9321-D42F3E296703}"/>
              </a:ext>
            </a:extLst>
          </p:cNvPr>
          <p:cNvSpPr>
            <a:spLocks noGrp="1"/>
          </p:cNvSpPr>
          <p:nvPr>
            <p:ph type="body" idx="29" hasCustomPrompt="1"/>
          </p:nvPr>
        </p:nvSpPr>
        <p:spPr>
          <a:xfrm>
            <a:off x="3927524" y="2363691"/>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29" name="Text Placeholder 2">
            <a:extLst>
              <a:ext uri="{FF2B5EF4-FFF2-40B4-BE49-F238E27FC236}">
                <a16:creationId xmlns:a16="http://schemas.microsoft.com/office/drawing/2014/main" id="{D9CE08AF-782B-4514-BE33-D3AED71A7344}"/>
              </a:ext>
            </a:extLst>
          </p:cNvPr>
          <p:cNvSpPr>
            <a:spLocks noGrp="1"/>
          </p:cNvSpPr>
          <p:nvPr>
            <p:ph type="body" idx="30" hasCustomPrompt="1"/>
          </p:nvPr>
        </p:nvSpPr>
        <p:spPr>
          <a:xfrm>
            <a:off x="3806132" y="1185842"/>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0" name="Text Placeholder 15">
            <a:extLst>
              <a:ext uri="{FF2B5EF4-FFF2-40B4-BE49-F238E27FC236}">
                <a16:creationId xmlns:a16="http://schemas.microsoft.com/office/drawing/2014/main" id="{614098B4-704D-42A8-B776-2C93C30C39DA}"/>
              </a:ext>
            </a:extLst>
          </p:cNvPr>
          <p:cNvSpPr>
            <a:spLocks noGrp="1"/>
          </p:cNvSpPr>
          <p:nvPr>
            <p:ph type="body" sz="quarter" idx="31" hasCustomPrompt="1"/>
          </p:nvPr>
        </p:nvSpPr>
        <p:spPr>
          <a:xfrm>
            <a:off x="6113495" y="1767897"/>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$50</a:t>
            </a:r>
          </a:p>
        </p:txBody>
      </p:sp>
      <p:sp>
        <p:nvSpPr>
          <p:cNvPr id="31" name="Text Placeholder 2">
            <a:extLst>
              <a:ext uri="{FF2B5EF4-FFF2-40B4-BE49-F238E27FC236}">
                <a16:creationId xmlns:a16="http://schemas.microsoft.com/office/drawing/2014/main" id="{CE6465F4-0B4D-4B43-BE59-BC984FE8EF05}"/>
              </a:ext>
            </a:extLst>
          </p:cNvPr>
          <p:cNvSpPr>
            <a:spLocks noGrp="1"/>
          </p:cNvSpPr>
          <p:nvPr>
            <p:ph type="body" idx="32" hasCustomPrompt="1"/>
          </p:nvPr>
        </p:nvSpPr>
        <p:spPr>
          <a:xfrm>
            <a:off x="6189088" y="2753338"/>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2" name="Text Placeholder 2">
            <a:extLst>
              <a:ext uri="{FF2B5EF4-FFF2-40B4-BE49-F238E27FC236}">
                <a16:creationId xmlns:a16="http://schemas.microsoft.com/office/drawing/2014/main" id="{4DBC997E-F996-4F59-A610-3C8558F180CA}"/>
              </a:ext>
            </a:extLst>
          </p:cNvPr>
          <p:cNvSpPr>
            <a:spLocks noGrp="1"/>
          </p:cNvSpPr>
          <p:nvPr>
            <p:ph type="body" idx="33" hasCustomPrompt="1"/>
          </p:nvPr>
        </p:nvSpPr>
        <p:spPr>
          <a:xfrm>
            <a:off x="6067696" y="1537655"/>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3" name="Text Placeholder 15">
            <a:extLst>
              <a:ext uri="{FF2B5EF4-FFF2-40B4-BE49-F238E27FC236}">
                <a16:creationId xmlns:a16="http://schemas.microsoft.com/office/drawing/2014/main" id="{D2098E46-8023-469E-86ED-39848BCA69B9}"/>
              </a:ext>
            </a:extLst>
          </p:cNvPr>
          <p:cNvSpPr>
            <a:spLocks noGrp="1"/>
          </p:cNvSpPr>
          <p:nvPr>
            <p:ph type="body" sz="quarter" idx="34" hasCustomPrompt="1"/>
          </p:nvPr>
        </p:nvSpPr>
        <p:spPr>
          <a:xfrm>
            <a:off x="8714444" y="2049128"/>
            <a:ext cx="2010420"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$100</a:t>
            </a:r>
          </a:p>
        </p:txBody>
      </p:sp>
      <p:sp>
        <p:nvSpPr>
          <p:cNvPr id="34" name="Text Placeholder 2">
            <a:extLst>
              <a:ext uri="{FF2B5EF4-FFF2-40B4-BE49-F238E27FC236}">
                <a16:creationId xmlns:a16="http://schemas.microsoft.com/office/drawing/2014/main" id="{93715D94-9DBE-476D-B2A4-208BC6D40C35}"/>
              </a:ext>
            </a:extLst>
          </p:cNvPr>
          <p:cNvSpPr>
            <a:spLocks noGrp="1"/>
          </p:cNvSpPr>
          <p:nvPr>
            <p:ph type="body" idx="35" hasCustomPrompt="1"/>
          </p:nvPr>
        </p:nvSpPr>
        <p:spPr>
          <a:xfrm>
            <a:off x="8981735" y="3034569"/>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5" name="Text Placeholder 2">
            <a:extLst>
              <a:ext uri="{FF2B5EF4-FFF2-40B4-BE49-F238E27FC236}">
                <a16:creationId xmlns:a16="http://schemas.microsoft.com/office/drawing/2014/main" id="{C6E1A50B-8AFF-497B-8AEC-C61D95DC0685}"/>
              </a:ext>
            </a:extLst>
          </p:cNvPr>
          <p:cNvSpPr>
            <a:spLocks noGrp="1"/>
          </p:cNvSpPr>
          <p:nvPr>
            <p:ph type="body" idx="36" hasCustomPrompt="1"/>
          </p:nvPr>
        </p:nvSpPr>
        <p:spPr>
          <a:xfrm>
            <a:off x="9089050" y="1818886"/>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Tree>
    <p:extLst>
      <p:ext uri="{BB962C8B-B14F-4D97-AF65-F5344CB8AC3E}">
        <p14:creationId xmlns:p14="http://schemas.microsoft.com/office/powerpoint/2010/main" val="3942925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1625821"/>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831851" y="3335524"/>
            <a:ext cx="4817836"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8826"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77808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06105" y="707529"/>
            <a:ext cx="3704150" cy="569086"/>
          </a:xfrm>
        </p:spPr>
        <p:txBody>
          <a:bodyPr lIns="0" tIns="0" rIns="0" bIns="0" anchor="b">
            <a:normAutofit/>
          </a:bodyPr>
          <a:lstStyle>
            <a:lvl1pPr algn="l">
              <a:defRPr sz="3600"/>
            </a:lvl1pPr>
          </a:lstStyle>
          <a:p>
            <a:r>
              <a:rPr lang="en-US" noProof="0"/>
              <a:t>CLICK TO EDIT</a:t>
            </a:r>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a:off x="-6" y="1374243"/>
            <a:ext cx="4319045" cy="100800"/>
            <a:chOff x="646012" y="3239179"/>
            <a:chExt cx="220185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2" y="3290538"/>
              <a:ext cx="216563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2796480" y="3239179"/>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11" descr="Competitors logos quadrant">
            <a:extLst>
              <a:ext uri="{FF2B5EF4-FFF2-40B4-BE49-F238E27FC236}">
                <a16:creationId xmlns:a16="http://schemas.microsoft.com/office/drawing/2014/main" id="{58A093A6-410B-4E4B-BA54-D31E8313D9B1}"/>
              </a:ext>
            </a:extLst>
          </p:cNvPr>
          <p:cNvSpPr>
            <a:spLocks noGrp="1"/>
          </p:cNvSpPr>
          <p:nvPr>
            <p:ph type="pic" sz="quarter" idx="39" hasCustomPrompt="1"/>
          </p:nvPr>
        </p:nvSpPr>
        <p:spPr>
          <a:xfrm>
            <a:off x="3928670" y="2872719"/>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2</a:t>
            </a:r>
          </a:p>
          <a:p>
            <a:r>
              <a:rPr lang="en-US" noProof="0" dirty="0"/>
              <a:t>Logo</a:t>
            </a:r>
          </a:p>
        </p:txBody>
      </p:sp>
      <p:sp>
        <p:nvSpPr>
          <p:cNvPr id="22" name="Picture Placeholder 11" descr="Competitors logos quadrant">
            <a:extLst>
              <a:ext uri="{FF2B5EF4-FFF2-40B4-BE49-F238E27FC236}">
                <a16:creationId xmlns:a16="http://schemas.microsoft.com/office/drawing/2014/main" id="{C852F764-614E-4E0D-B231-E5EF9B5D3AFE}"/>
              </a:ext>
            </a:extLst>
          </p:cNvPr>
          <p:cNvSpPr>
            <a:spLocks noGrp="1"/>
          </p:cNvSpPr>
          <p:nvPr>
            <p:ph type="pic" sz="quarter" idx="40" hasCustomPrompt="1"/>
          </p:nvPr>
        </p:nvSpPr>
        <p:spPr>
          <a:xfrm>
            <a:off x="806105" y="2171148"/>
            <a:ext cx="1655064" cy="777240"/>
          </a:xfrm>
          <a:noFill/>
        </p:spPr>
        <p:txBody>
          <a:bodyPr anchor="ctr" anchorCtr="0">
            <a:noAutofit/>
          </a:bodyPr>
          <a:lstStyle>
            <a:lvl1pPr marL="0" indent="0" algn="ctr">
              <a:buNone/>
              <a:defRPr sz="2000" i="1">
                <a:solidFill>
                  <a:schemeClr val="tx1"/>
                </a:solidFill>
              </a:defRPr>
            </a:lvl1pPr>
          </a:lstStyle>
          <a:p>
            <a:r>
              <a:rPr lang="en-US" noProof="0" dirty="0"/>
              <a:t>Competitor 1</a:t>
            </a:r>
          </a:p>
          <a:p>
            <a:r>
              <a:rPr lang="en-US" noProof="0" dirty="0"/>
              <a:t>Logo</a:t>
            </a:r>
          </a:p>
        </p:txBody>
      </p:sp>
      <p:sp>
        <p:nvSpPr>
          <p:cNvPr id="25" name="Picture Placeholder 11" descr="Competitors logos quadrant">
            <a:extLst>
              <a:ext uri="{FF2B5EF4-FFF2-40B4-BE49-F238E27FC236}">
                <a16:creationId xmlns:a16="http://schemas.microsoft.com/office/drawing/2014/main" id="{0349F007-C349-4EF3-A61F-86C43BEB5478}"/>
              </a:ext>
            </a:extLst>
          </p:cNvPr>
          <p:cNvSpPr>
            <a:spLocks noGrp="1"/>
          </p:cNvSpPr>
          <p:nvPr>
            <p:ph type="pic" sz="quarter" idx="41" hasCustomPrompt="1"/>
          </p:nvPr>
        </p:nvSpPr>
        <p:spPr>
          <a:xfrm>
            <a:off x="2729582" y="445626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3</a:t>
            </a:r>
          </a:p>
          <a:p>
            <a:r>
              <a:rPr lang="en-US" noProof="0" dirty="0"/>
              <a:t>Logo</a:t>
            </a:r>
          </a:p>
        </p:txBody>
      </p:sp>
      <p:sp>
        <p:nvSpPr>
          <p:cNvPr id="26" name="Picture Placeholder 11" descr="Competitors logos quadrant">
            <a:extLst>
              <a:ext uri="{FF2B5EF4-FFF2-40B4-BE49-F238E27FC236}">
                <a16:creationId xmlns:a16="http://schemas.microsoft.com/office/drawing/2014/main" id="{FEA8BDDC-623F-4C67-AD04-E7801B537019}"/>
              </a:ext>
            </a:extLst>
          </p:cNvPr>
          <p:cNvSpPr>
            <a:spLocks noGrp="1"/>
          </p:cNvSpPr>
          <p:nvPr>
            <p:ph type="pic" sz="quarter" idx="42" hasCustomPrompt="1"/>
          </p:nvPr>
        </p:nvSpPr>
        <p:spPr>
          <a:xfrm>
            <a:off x="6829546" y="2770168"/>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4</a:t>
            </a:r>
          </a:p>
          <a:p>
            <a:r>
              <a:rPr lang="en-US" noProof="0" dirty="0"/>
              <a:t>Logo</a:t>
            </a:r>
          </a:p>
        </p:txBody>
      </p:sp>
      <p:sp>
        <p:nvSpPr>
          <p:cNvPr id="27" name="Picture Placeholder 11" descr="Competitors logos quadrant">
            <a:extLst>
              <a:ext uri="{FF2B5EF4-FFF2-40B4-BE49-F238E27FC236}">
                <a16:creationId xmlns:a16="http://schemas.microsoft.com/office/drawing/2014/main" id="{28B0D00B-97E7-4133-B35A-AC2EF334CD2B}"/>
              </a:ext>
            </a:extLst>
          </p:cNvPr>
          <p:cNvSpPr>
            <a:spLocks noGrp="1"/>
          </p:cNvSpPr>
          <p:nvPr>
            <p:ph type="pic" sz="quarter" idx="43" hasCustomPrompt="1"/>
          </p:nvPr>
        </p:nvSpPr>
        <p:spPr>
          <a:xfrm>
            <a:off x="6610067" y="458883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5</a:t>
            </a:r>
          </a:p>
          <a:p>
            <a:r>
              <a:rPr lang="en-US" noProof="0" dirty="0"/>
              <a:t>Logo</a:t>
            </a:r>
          </a:p>
        </p:txBody>
      </p:sp>
      <p:sp>
        <p:nvSpPr>
          <p:cNvPr id="28" name="Picture Placeholder 11" descr="Competitors logos quadrant">
            <a:extLst>
              <a:ext uri="{FF2B5EF4-FFF2-40B4-BE49-F238E27FC236}">
                <a16:creationId xmlns:a16="http://schemas.microsoft.com/office/drawing/2014/main" id="{8D1A7417-EFAD-46F6-ADA5-117D4C7B1A9D}"/>
              </a:ext>
            </a:extLst>
          </p:cNvPr>
          <p:cNvSpPr>
            <a:spLocks noGrp="1"/>
          </p:cNvSpPr>
          <p:nvPr>
            <p:ph type="pic" sz="quarter" idx="44" hasCustomPrompt="1"/>
          </p:nvPr>
        </p:nvSpPr>
        <p:spPr>
          <a:xfrm>
            <a:off x="9571158" y="497745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6</a:t>
            </a:r>
          </a:p>
          <a:p>
            <a:r>
              <a:rPr lang="en-US" noProof="0" dirty="0"/>
              <a:t>Logo</a:t>
            </a:r>
          </a:p>
        </p:txBody>
      </p:sp>
      <p:sp>
        <p:nvSpPr>
          <p:cNvPr id="29" name="Text Placeholder 7">
            <a:extLst>
              <a:ext uri="{FF2B5EF4-FFF2-40B4-BE49-F238E27FC236}">
                <a16:creationId xmlns:a16="http://schemas.microsoft.com/office/drawing/2014/main" id="{D4B80E14-BBC8-42CC-8777-FFF50D168A09}"/>
              </a:ext>
            </a:extLst>
          </p:cNvPr>
          <p:cNvSpPr>
            <a:spLocks noGrp="1"/>
          </p:cNvSpPr>
          <p:nvPr>
            <p:ph type="body" sz="quarter" idx="46" hasCustomPrompt="1"/>
          </p:nvPr>
        </p:nvSpPr>
        <p:spPr>
          <a:xfrm>
            <a:off x="789869" y="3642757"/>
            <a:ext cx="2741612" cy="248888"/>
          </a:xfrm>
        </p:spPr>
        <p:txBody>
          <a:bodyPr wrap="square" lIns="0" tIns="0" rIns="0" bIns="0">
            <a:noAutofit/>
          </a:bodyPr>
          <a:lstStyle>
            <a:lvl1pPr marL="0" indent="0">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expensive</a:t>
            </a:r>
          </a:p>
        </p:txBody>
      </p:sp>
      <p:sp>
        <p:nvSpPr>
          <p:cNvPr id="30" name="Text Placeholder 7">
            <a:extLst>
              <a:ext uri="{FF2B5EF4-FFF2-40B4-BE49-F238E27FC236}">
                <a16:creationId xmlns:a16="http://schemas.microsoft.com/office/drawing/2014/main" id="{95033551-3DD0-4EBE-8DFD-9335F8BA9268}"/>
              </a:ext>
            </a:extLst>
          </p:cNvPr>
          <p:cNvSpPr>
            <a:spLocks noGrp="1"/>
          </p:cNvSpPr>
          <p:nvPr>
            <p:ph type="body" sz="quarter" idx="48" hasCustomPrompt="1"/>
          </p:nvPr>
        </p:nvSpPr>
        <p:spPr>
          <a:xfrm>
            <a:off x="6315481" y="5884080"/>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convenient</a:t>
            </a:r>
          </a:p>
        </p:txBody>
      </p:sp>
      <p:sp>
        <p:nvSpPr>
          <p:cNvPr id="31" name="Text Placeholder 7">
            <a:extLst>
              <a:ext uri="{FF2B5EF4-FFF2-40B4-BE49-F238E27FC236}">
                <a16:creationId xmlns:a16="http://schemas.microsoft.com/office/drawing/2014/main" id="{CC507E62-D7F3-4E81-8DE2-5A7084588A33}"/>
              </a:ext>
            </a:extLst>
          </p:cNvPr>
          <p:cNvSpPr>
            <a:spLocks noGrp="1"/>
          </p:cNvSpPr>
          <p:nvPr>
            <p:ph type="body" sz="quarter" idx="49" hasCustomPrompt="1"/>
          </p:nvPr>
        </p:nvSpPr>
        <p:spPr>
          <a:xfrm>
            <a:off x="6315481" y="1343118"/>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convenient</a:t>
            </a:r>
          </a:p>
        </p:txBody>
      </p:sp>
      <p:sp>
        <p:nvSpPr>
          <p:cNvPr id="32" name="Picture Placeholder 13">
            <a:extLst>
              <a:ext uri="{FF2B5EF4-FFF2-40B4-BE49-F238E27FC236}">
                <a16:creationId xmlns:a16="http://schemas.microsoft.com/office/drawing/2014/main" id="{61EF622D-8E08-41C3-BEBA-2274C2AB487A}"/>
              </a:ext>
            </a:extLst>
          </p:cNvPr>
          <p:cNvSpPr>
            <a:spLocks noGrp="1"/>
          </p:cNvSpPr>
          <p:nvPr>
            <p:ph type="pic" sz="quarter" idx="50"/>
          </p:nvPr>
        </p:nvSpPr>
        <p:spPr>
          <a:xfrm>
            <a:off x="9417999" y="1977257"/>
            <a:ext cx="1481328" cy="758952"/>
          </a:xfrm>
          <a:noFill/>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33" name="Text Placeholder 7">
            <a:extLst>
              <a:ext uri="{FF2B5EF4-FFF2-40B4-BE49-F238E27FC236}">
                <a16:creationId xmlns:a16="http://schemas.microsoft.com/office/drawing/2014/main" id="{690ADA54-0156-49A9-AEF7-A4972EEB15AA}"/>
              </a:ext>
            </a:extLst>
          </p:cNvPr>
          <p:cNvSpPr>
            <a:spLocks noGrp="1"/>
          </p:cNvSpPr>
          <p:nvPr>
            <p:ph type="body" sz="quarter" idx="51" hasCustomPrompt="1"/>
          </p:nvPr>
        </p:nvSpPr>
        <p:spPr>
          <a:xfrm>
            <a:off x="8651686" y="3642757"/>
            <a:ext cx="2741612" cy="248888"/>
          </a:xfrm>
        </p:spPr>
        <p:txBody>
          <a:bodyPr lIns="0" tIns="0" rIns="0" bIns="0">
            <a:noAutofit/>
          </a:bodyPr>
          <a:lstStyle>
            <a:lvl1pPr marL="0" indent="0" algn="r">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expensive</a:t>
            </a:r>
          </a:p>
        </p:txBody>
      </p:sp>
      <p:grpSp>
        <p:nvGrpSpPr>
          <p:cNvPr id="4" name="Group 3">
            <a:extLst>
              <a:ext uri="{FF2B5EF4-FFF2-40B4-BE49-F238E27FC236}">
                <a16:creationId xmlns:a16="http://schemas.microsoft.com/office/drawing/2014/main" id="{32193FB7-0142-40DD-9186-F3156B0AE4B0}"/>
              </a:ext>
            </a:extLst>
          </p:cNvPr>
          <p:cNvGrpSpPr/>
          <p:nvPr userDrawn="1"/>
        </p:nvGrpSpPr>
        <p:grpSpPr>
          <a:xfrm>
            <a:off x="6045600" y="1376748"/>
            <a:ext cx="100800" cy="5481252"/>
            <a:chOff x="6045600" y="1376748"/>
            <a:chExt cx="100800" cy="5481252"/>
          </a:xfrm>
        </p:grpSpPr>
        <p:cxnSp>
          <p:nvCxnSpPr>
            <p:cNvPr id="3" name="Straight Connector 2">
              <a:extLst>
                <a:ext uri="{FF2B5EF4-FFF2-40B4-BE49-F238E27FC236}">
                  <a16:creationId xmlns:a16="http://schemas.microsoft.com/office/drawing/2014/main" id="{CD1389D4-2EB7-40E2-B21B-4EE70FCA2236}"/>
                </a:ext>
              </a:extLst>
            </p:cNvPr>
            <p:cNvCxnSpPr>
              <a:cxnSpLocks/>
            </p:cNvCxnSpPr>
            <p:nvPr userDrawn="1"/>
          </p:nvCxnSpPr>
          <p:spPr>
            <a:xfrm rot="16200000">
              <a:off x="3389377" y="4151376"/>
              <a:ext cx="54132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BA48E795-AD00-4819-94E4-A5211D331715}"/>
                </a:ext>
              </a:extLst>
            </p:cNvPr>
            <p:cNvSpPr/>
            <p:nvPr userDrawn="1"/>
          </p:nvSpPr>
          <p:spPr>
            <a:xfrm>
              <a:off x="6045600" y="137674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7" name="Group 36">
            <a:extLst>
              <a:ext uri="{FF2B5EF4-FFF2-40B4-BE49-F238E27FC236}">
                <a16:creationId xmlns:a16="http://schemas.microsoft.com/office/drawing/2014/main" id="{41BD97BD-35F4-4534-8B74-24D44A99BC58}"/>
              </a:ext>
            </a:extLst>
          </p:cNvPr>
          <p:cNvGrpSpPr/>
          <p:nvPr userDrawn="1"/>
        </p:nvGrpSpPr>
        <p:grpSpPr>
          <a:xfrm rot="5400000">
            <a:off x="5669857" y="-1673474"/>
            <a:ext cx="100800" cy="11440514"/>
            <a:chOff x="6045600" y="1329588"/>
            <a:chExt cx="100800" cy="11440514"/>
          </a:xfrm>
        </p:grpSpPr>
        <p:cxnSp>
          <p:nvCxnSpPr>
            <p:cNvPr id="38" name="Straight Connector 37">
              <a:extLst>
                <a:ext uri="{FF2B5EF4-FFF2-40B4-BE49-F238E27FC236}">
                  <a16:creationId xmlns:a16="http://schemas.microsoft.com/office/drawing/2014/main" id="{D8351F13-467F-49F8-8279-C5B29A51798F}"/>
                </a:ext>
              </a:extLst>
            </p:cNvPr>
            <p:cNvCxnSpPr>
              <a:cxnSpLocks/>
            </p:cNvCxnSpPr>
            <p:nvPr userDrawn="1"/>
          </p:nvCxnSpPr>
          <p:spPr>
            <a:xfrm rot="16200000">
              <a:off x="408032" y="7082102"/>
              <a:ext cx="1137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09AA12FA-7959-4581-B344-DF9E7B0AD37A}"/>
                </a:ext>
              </a:extLst>
            </p:cNvPr>
            <p:cNvSpPr/>
            <p:nvPr userDrawn="1"/>
          </p:nvSpPr>
          <p:spPr>
            <a:xfrm>
              <a:off x="6045600" y="132958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939558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Section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512271"/>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148315"/>
            <a:ext cx="2216876"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97696"/>
            <a:ext cx="3360726" cy="100800"/>
            <a:chOff x="0" y="3240138"/>
            <a:chExt cx="3360726"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27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25992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DA80730C-5AC9-41A0-ACC5-624F0652D685}"/>
              </a:ext>
            </a:extLst>
          </p:cNvPr>
          <p:cNvSpPr>
            <a:spLocks noGrp="1"/>
          </p:cNvSpPr>
          <p:nvPr>
            <p:ph type="body" sz="quarter" idx="26" hasCustomPrompt="1"/>
          </p:nvPr>
        </p:nvSpPr>
        <p:spPr>
          <a:xfrm>
            <a:off x="4475261" y="2631676"/>
            <a:ext cx="978408" cy="978408"/>
          </a:xfrm>
          <a:prstGeom prst="ellipse">
            <a:avLst/>
          </a:prstGeom>
          <a:ln w="6350">
            <a:solidFill>
              <a:schemeClr val="tx1"/>
            </a:solidFill>
          </a:ln>
        </p:spPr>
        <p:txBody>
          <a:bodyPr lIns="0" tIns="7200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22" name="Text Placeholder 15">
            <a:extLst>
              <a:ext uri="{FF2B5EF4-FFF2-40B4-BE49-F238E27FC236}">
                <a16:creationId xmlns:a16="http://schemas.microsoft.com/office/drawing/2014/main" id="{515B23A8-23EB-4E6E-A24C-4154570D7DC0}"/>
              </a:ext>
            </a:extLst>
          </p:cNvPr>
          <p:cNvSpPr>
            <a:spLocks noGrp="1"/>
          </p:cNvSpPr>
          <p:nvPr>
            <p:ph type="body" sz="quarter" idx="28" hasCustomPrompt="1"/>
          </p:nvPr>
        </p:nvSpPr>
        <p:spPr>
          <a:xfrm>
            <a:off x="7436251" y="2015540"/>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23" name="Text Placeholder 15">
            <a:extLst>
              <a:ext uri="{FF2B5EF4-FFF2-40B4-BE49-F238E27FC236}">
                <a16:creationId xmlns:a16="http://schemas.microsoft.com/office/drawing/2014/main" id="{C12919ED-FD55-4081-BB4A-2B2FDA3BED17}"/>
              </a:ext>
            </a:extLst>
          </p:cNvPr>
          <p:cNvSpPr>
            <a:spLocks noGrp="1"/>
          </p:cNvSpPr>
          <p:nvPr>
            <p:ph type="body" sz="quarter" idx="31" hasCustomPrompt="1"/>
          </p:nvPr>
        </p:nvSpPr>
        <p:spPr>
          <a:xfrm>
            <a:off x="10397240" y="1239687"/>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cxnSp>
        <p:nvCxnSpPr>
          <p:cNvPr id="24" name="Straight Connector 23">
            <a:extLst>
              <a:ext uri="{FF2B5EF4-FFF2-40B4-BE49-F238E27FC236}">
                <a16:creationId xmlns:a16="http://schemas.microsoft.com/office/drawing/2014/main" id="{56A6259C-432B-4405-9E82-995AF092FB7A}"/>
              </a:ext>
            </a:extLst>
          </p:cNvPr>
          <p:cNvCxnSpPr>
            <a:cxnSpLocks/>
          </p:cNvCxnSpPr>
          <p:nvPr userDrawn="1"/>
        </p:nvCxnSpPr>
        <p:spPr>
          <a:xfrm rot="16200000" flipV="1">
            <a:off x="4068065" y="1728891"/>
            <a:ext cx="179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3BC485E-8BCE-479F-A7E9-7F9E193E6E96}"/>
              </a:ext>
            </a:extLst>
          </p:cNvPr>
          <p:cNvCxnSpPr>
            <a:cxnSpLocks/>
          </p:cNvCxnSpPr>
          <p:nvPr userDrawn="1"/>
        </p:nvCxnSpPr>
        <p:spPr>
          <a:xfrm>
            <a:off x="4964465" y="836613"/>
            <a:ext cx="592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5094BC6-BA16-4E05-868C-3AE971AF3DA4}"/>
              </a:ext>
            </a:extLst>
          </p:cNvPr>
          <p:cNvCxnSpPr>
            <a:cxnSpLocks/>
          </p:cNvCxnSpPr>
          <p:nvPr userDrawn="1"/>
        </p:nvCxnSpPr>
        <p:spPr>
          <a:xfrm rot="16200000" flipV="1">
            <a:off x="10688444" y="1030491"/>
            <a:ext cx="3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9130EC6-4A8D-447F-862E-E5A693E68C8C}"/>
              </a:ext>
            </a:extLst>
          </p:cNvPr>
          <p:cNvCxnSpPr>
            <a:cxnSpLocks/>
          </p:cNvCxnSpPr>
          <p:nvPr userDrawn="1"/>
        </p:nvCxnSpPr>
        <p:spPr>
          <a:xfrm flipV="1">
            <a:off x="7925455" y="837355"/>
            <a:ext cx="0" cy="1178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3151266" y="4543170"/>
            <a:ext cx="2589369" cy="1280958"/>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3151265" y="4246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3151265" y="3883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3" name="Text Placeholder 2">
            <a:extLst>
              <a:ext uri="{FF2B5EF4-FFF2-40B4-BE49-F238E27FC236}">
                <a16:creationId xmlns:a16="http://schemas.microsoft.com/office/drawing/2014/main" id="{EFE2A8C5-F462-436C-B748-BBE5D58CB8B4}"/>
              </a:ext>
            </a:extLst>
          </p:cNvPr>
          <p:cNvSpPr>
            <a:spLocks noGrp="1"/>
          </p:cNvSpPr>
          <p:nvPr>
            <p:ph type="body" idx="33" hasCustomPrompt="1"/>
          </p:nvPr>
        </p:nvSpPr>
        <p:spPr>
          <a:xfrm>
            <a:off x="6048861" y="3849559"/>
            <a:ext cx="2589369" cy="178695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4" name="Text Placeholder 2">
            <a:extLst>
              <a:ext uri="{FF2B5EF4-FFF2-40B4-BE49-F238E27FC236}">
                <a16:creationId xmlns:a16="http://schemas.microsoft.com/office/drawing/2014/main" id="{586DAC0D-9859-40A1-8456-F0B43D96718B}"/>
              </a:ext>
            </a:extLst>
          </p:cNvPr>
          <p:cNvSpPr>
            <a:spLocks noGrp="1"/>
          </p:cNvSpPr>
          <p:nvPr>
            <p:ph type="body" idx="34" hasCustomPrompt="1"/>
          </p:nvPr>
        </p:nvSpPr>
        <p:spPr>
          <a:xfrm>
            <a:off x="6048860" y="355285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37B983EE-F89D-4F09-8A9F-2347FA364217}"/>
              </a:ext>
            </a:extLst>
          </p:cNvPr>
          <p:cNvSpPr>
            <a:spLocks noGrp="1"/>
          </p:cNvSpPr>
          <p:nvPr>
            <p:ph type="body" idx="35" hasCustomPrompt="1"/>
          </p:nvPr>
        </p:nvSpPr>
        <p:spPr>
          <a:xfrm>
            <a:off x="6048860" y="319029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6" name="Text Placeholder 2">
            <a:extLst>
              <a:ext uri="{FF2B5EF4-FFF2-40B4-BE49-F238E27FC236}">
                <a16:creationId xmlns:a16="http://schemas.microsoft.com/office/drawing/2014/main" id="{D30DD128-A937-4A2F-B070-523A5BAAE260}"/>
              </a:ext>
            </a:extLst>
          </p:cNvPr>
          <p:cNvSpPr>
            <a:spLocks noGrp="1"/>
          </p:cNvSpPr>
          <p:nvPr>
            <p:ph type="body" idx="36" hasCustomPrompt="1"/>
          </p:nvPr>
        </p:nvSpPr>
        <p:spPr>
          <a:xfrm>
            <a:off x="8975159" y="3147170"/>
            <a:ext cx="2589369" cy="2311934"/>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7" name="Text Placeholder 2">
            <a:extLst>
              <a:ext uri="{FF2B5EF4-FFF2-40B4-BE49-F238E27FC236}">
                <a16:creationId xmlns:a16="http://schemas.microsoft.com/office/drawing/2014/main" id="{5737B87C-E3C0-46B2-8B79-63EB60491503}"/>
              </a:ext>
            </a:extLst>
          </p:cNvPr>
          <p:cNvSpPr>
            <a:spLocks noGrp="1"/>
          </p:cNvSpPr>
          <p:nvPr>
            <p:ph type="body" idx="37" hasCustomPrompt="1"/>
          </p:nvPr>
        </p:nvSpPr>
        <p:spPr>
          <a:xfrm>
            <a:off x="8975158" y="2850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22F76863-7DCD-4365-80F0-001D51F08779}"/>
              </a:ext>
            </a:extLst>
          </p:cNvPr>
          <p:cNvSpPr>
            <a:spLocks noGrp="1"/>
          </p:cNvSpPr>
          <p:nvPr>
            <p:ph type="body" idx="38" hasCustomPrompt="1"/>
          </p:nvPr>
        </p:nvSpPr>
        <p:spPr>
          <a:xfrm>
            <a:off x="8975158" y="2487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Tree>
    <p:extLst>
      <p:ext uri="{BB962C8B-B14F-4D97-AF65-F5344CB8AC3E}">
        <p14:creationId xmlns:p14="http://schemas.microsoft.com/office/powerpoint/2010/main" val="3078273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and Chart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600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Content Placeholder 2">
            <a:extLst>
              <a:ext uri="{FF2B5EF4-FFF2-40B4-BE49-F238E27FC236}">
                <a16:creationId xmlns:a16="http://schemas.microsoft.com/office/drawing/2014/main" id="{7D36F8EF-728B-45C1-87D8-4AD8FA8F3716}"/>
              </a:ext>
            </a:extLst>
          </p:cNvPr>
          <p:cNvSpPr>
            <a:spLocks noGrp="1"/>
          </p:cNvSpPr>
          <p:nvPr>
            <p:ph sz="quarter" idx="32"/>
          </p:nvPr>
        </p:nvSpPr>
        <p:spPr>
          <a:xfrm>
            <a:off x="803275"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Content Placeholder 2">
            <a:extLst>
              <a:ext uri="{FF2B5EF4-FFF2-40B4-BE49-F238E27FC236}">
                <a16:creationId xmlns:a16="http://schemas.microsoft.com/office/drawing/2014/main" id="{7395C5B4-6B03-4F70-96F8-3AE3A7817B52}"/>
              </a:ext>
            </a:extLst>
          </p:cNvPr>
          <p:cNvSpPr>
            <a:spLocks noGrp="1"/>
          </p:cNvSpPr>
          <p:nvPr>
            <p:ph sz="quarter" idx="33"/>
          </p:nvPr>
        </p:nvSpPr>
        <p:spPr>
          <a:xfrm>
            <a:off x="6096000"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7891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736466" y="707529"/>
            <a:ext cx="2673606" cy="569086"/>
          </a:xfrm>
        </p:spPr>
        <p:txBody>
          <a:bodyPr lIns="0" tIns="0" rIns="0" bIns="0" anchor="b">
            <a:normAutofit/>
          </a:bodyPr>
          <a:lstStyle>
            <a:lvl1pPr algn="r">
              <a:defRPr sz="3600"/>
            </a:lvl1pPr>
          </a:lstStyle>
          <a:p>
            <a:r>
              <a:rPr lang="en-US" noProof="0"/>
              <a:t>TIMELINE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9147803" y="1625821"/>
            <a:ext cx="2262267" cy="2021536"/>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9186215" y="1375202"/>
            <a:ext cx="3005785" cy="100800"/>
            <a:chOff x="2729180" y="3240138"/>
            <a:chExt cx="153234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2729180" y="3290538"/>
              <a:ext cx="1504927"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2618284" y="685667"/>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930241" y="1079309"/>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5930241" y="786637"/>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4" name="Straight Connector 13">
            <a:extLst>
              <a:ext uri="{FF2B5EF4-FFF2-40B4-BE49-F238E27FC236}">
                <a16:creationId xmlns:a16="http://schemas.microsoft.com/office/drawing/2014/main" id="{1AD3A3AB-488E-4090-9FD5-E005D5A9ECF5}"/>
              </a:ext>
            </a:extLst>
          </p:cNvPr>
          <p:cNvCxnSpPr>
            <a:cxnSpLocks/>
          </p:cNvCxnSpPr>
          <p:nvPr userDrawn="1"/>
        </p:nvCxnSpPr>
        <p:spPr>
          <a:xfrm rot="16200000">
            <a:off x="2094269" y="3429000"/>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BD6729DC-C5B3-485B-B5CD-F06FC3CAFD9A}"/>
              </a:ext>
            </a:extLst>
          </p:cNvPr>
          <p:cNvSpPr/>
          <p:nvPr userDrawn="1"/>
        </p:nvSpPr>
        <p:spPr>
          <a:xfrm>
            <a:off x="5372392" y="959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9" name="Oval 28">
            <a:extLst>
              <a:ext uri="{FF2B5EF4-FFF2-40B4-BE49-F238E27FC236}">
                <a16:creationId xmlns:a16="http://schemas.microsoft.com/office/drawing/2014/main" id="{C4046DD7-8FB2-43D4-8E94-3D35DC3E2891}"/>
              </a:ext>
            </a:extLst>
          </p:cNvPr>
          <p:cNvSpPr/>
          <p:nvPr userDrawn="1"/>
        </p:nvSpPr>
        <p:spPr>
          <a:xfrm>
            <a:off x="5372392" y="5362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0" name="Oval 29">
            <a:extLst>
              <a:ext uri="{FF2B5EF4-FFF2-40B4-BE49-F238E27FC236}">
                <a16:creationId xmlns:a16="http://schemas.microsoft.com/office/drawing/2014/main" id="{A320A73A-D3CB-4E04-B7E2-F3696B8ACDEA}"/>
              </a:ext>
            </a:extLst>
          </p:cNvPr>
          <p:cNvSpPr/>
          <p:nvPr userDrawn="1"/>
        </p:nvSpPr>
        <p:spPr>
          <a:xfrm>
            <a:off x="5372392" y="2427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1" name="Oval 30">
            <a:extLst>
              <a:ext uri="{FF2B5EF4-FFF2-40B4-BE49-F238E27FC236}">
                <a16:creationId xmlns:a16="http://schemas.microsoft.com/office/drawing/2014/main" id="{3E2B01F0-78A8-41AE-95B8-811603402031}"/>
              </a:ext>
            </a:extLst>
          </p:cNvPr>
          <p:cNvSpPr/>
          <p:nvPr userDrawn="1"/>
        </p:nvSpPr>
        <p:spPr>
          <a:xfrm>
            <a:off x="5372392" y="3894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2" name="Text Placeholder 2">
            <a:extLst>
              <a:ext uri="{FF2B5EF4-FFF2-40B4-BE49-F238E27FC236}">
                <a16:creationId xmlns:a16="http://schemas.microsoft.com/office/drawing/2014/main" id="{A70E382B-B932-45B7-BD95-6D722A4A2480}"/>
              </a:ext>
            </a:extLst>
          </p:cNvPr>
          <p:cNvSpPr>
            <a:spLocks noGrp="1"/>
          </p:cNvSpPr>
          <p:nvPr>
            <p:ph type="body" idx="31" hasCustomPrompt="1"/>
          </p:nvPr>
        </p:nvSpPr>
        <p:spPr>
          <a:xfrm>
            <a:off x="5930241" y="2532448"/>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3" name="Text Placeholder 2">
            <a:extLst>
              <a:ext uri="{FF2B5EF4-FFF2-40B4-BE49-F238E27FC236}">
                <a16:creationId xmlns:a16="http://schemas.microsoft.com/office/drawing/2014/main" id="{2F096B52-06C2-46DF-BB33-70D931283F16}"/>
              </a:ext>
            </a:extLst>
          </p:cNvPr>
          <p:cNvSpPr>
            <a:spLocks noGrp="1"/>
          </p:cNvSpPr>
          <p:nvPr>
            <p:ph type="body" idx="32" hasCustomPrompt="1"/>
          </p:nvPr>
        </p:nvSpPr>
        <p:spPr>
          <a:xfrm>
            <a:off x="5930241" y="2239776"/>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2">
            <a:extLst>
              <a:ext uri="{FF2B5EF4-FFF2-40B4-BE49-F238E27FC236}">
                <a16:creationId xmlns:a16="http://schemas.microsoft.com/office/drawing/2014/main" id="{5D87FD43-95C9-4217-AD5F-FE02E28AD4CE}"/>
              </a:ext>
            </a:extLst>
          </p:cNvPr>
          <p:cNvSpPr>
            <a:spLocks noGrp="1"/>
          </p:cNvSpPr>
          <p:nvPr>
            <p:ph type="body" idx="33" hasCustomPrompt="1"/>
          </p:nvPr>
        </p:nvSpPr>
        <p:spPr>
          <a:xfrm>
            <a:off x="5930241" y="398558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A6706CEB-523E-4248-9A66-5D139D8B0DE5}"/>
              </a:ext>
            </a:extLst>
          </p:cNvPr>
          <p:cNvSpPr>
            <a:spLocks noGrp="1"/>
          </p:cNvSpPr>
          <p:nvPr>
            <p:ph type="body" idx="34" hasCustomPrompt="1"/>
          </p:nvPr>
        </p:nvSpPr>
        <p:spPr>
          <a:xfrm>
            <a:off x="5930241" y="369291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ADC931C-F9B2-467E-A024-CB5BE74BAD85}"/>
              </a:ext>
            </a:extLst>
          </p:cNvPr>
          <p:cNvSpPr>
            <a:spLocks noGrp="1"/>
          </p:cNvSpPr>
          <p:nvPr>
            <p:ph type="body" idx="35" hasCustomPrompt="1"/>
          </p:nvPr>
        </p:nvSpPr>
        <p:spPr>
          <a:xfrm>
            <a:off x="5930241" y="543872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0A301DE6-2E75-41F5-9314-B269815BA3F3}"/>
              </a:ext>
            </a:extLst>
          </p:cNvPr>
          <p:cNvSpPr>
            <a:spLocks noGrp="1"/>
          </p:cNvSpPr>
          <p:nvPr>
            <p:ph type="body" idx="36" hasCustomPrompt="1"/>
          </p:nvPr>
        </p:nvSpPr>
        <p:spPr>
          <a:xfrm>
            <a:off x="5930241" y="514605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0" name="Text Placeholder 15">
            <a:extLst>
              <a:ext uri="{FF2B5EF4-FFF2-40B4-BE49-F238E27FC236}">
                <a16:creationId xmlns:a16="http://schemas.microsoft.com/office/drawing/2014/main" id="{B9154606-4DE0-4DC7-830A-371423BE4201}"/>
              </a:ext>
            </a:extLst>
          </p:cNvPr>
          <p:cNvSpPr>
            <a:spLocks noGrp="1"/>
          </p:cNvSpPr>
          <p:nvPr>
            <p:ph type="body" sz="quarter" idx="37" hasCustomPrompt="1"/>
          </p:nvPr>
        </p:nvSpPr>
        <p:spPr>
          <a:xfrm>
            <a:off x="2618284" y="2153566"/>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1" name="Text Placeholder 15">
            <a:extLst>
              <a:ext uri="{FF2B5EF4-FFF2-40B4-BE49-F238E27FC236}">
                <a16:creationId xmlns:a16="http://schemas.microsoft.com/office/drawing/2014/main" id="{5AC8C127-0F88-413C-B7BA-2ED0F81E7D4E}"/>
              </a:ext>
            </a:extLst>
          </p:cNvPr>
          <p:cNvSpPr>
            <a:spLocks noGrp="1"/>
          </p:cNvSpPr>
          <p:nvPr>
            <p:ph type="body" sz="quarter" idx="38" hasCustomPrompt="1"/>
          </p:nvPr>
        </p:nvSpPr>
        <p:spPr>
          <a:xfrm>
            <a:off x="2618284" y="3621465"/>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2" name="Text Placeholder 15">
            <a:extLst>
              <a:ext uri="{FF2B5EF4-FFF2-40B4-BE49-F238E27FC236}">
                <a16:creationId xmlns:a16="http://schemas.microsoft.com/office/drawing/2014/main" id="{63C5707A-6E08-4B58-A5FE-40063DB6548E}"/>
              </a:ext>
            </a:extLst>
          </p:cNvPr>
          <p:cNvSpPr>
            <a:spLocks noGrp="1"/>
          </p:cNvSpPr>
          <p:nvPr>
            <p:ph type="body" sz="quarter" idx="39" hasCustomPrompt="1"/>
          </p:nvPr>
        </p:nvSpPr>
        <p:spPr>
          <a:xfrm>
            <a:off x="2618284" y="5089363"/>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Tree>
    <p:extLst>
      <p:ext uri="{BB962C8B-B14F-4D97-AF65-F5344CB8AC3E}">
        <p14:creationId xmlns:p14="http://schemas.microsoft.com/office/powerpoint/2010/main" val="362753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60000"/>
            <a:ext cx="391159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890303"/>
            <a:ext cx="3275463"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598737"/>
            <a:ext cx="3764756" cy="100800"/>
            <a:chOff x="-1228304" y="3240138"/>
            <a:chExt cx="3764756"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67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435652"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5518150" y="860425"/>
            <a:ext cx="5870575" cy="4867275"/>
          </a:xfrm>
        </p:spPr>
        <p:txBody>
          <a:bodyPr anchor="ctr" anchorCtr="0">
            <a:normAutofit/>
          </a:bodyPr>
          <a:lstStyle>
            <a:lvl1pPr marL="0" indent="0" algn="ctr">
              <a:buNone/>
              <a:defRPr sz="2000"/>
            </a:lvl1pPr>
          </a:lstStyle>
          <a:p>
            <a:r>
              <a:rPr lang="en-US" noProof="0"/>
              <a:t>Click icon to add table</a:t>
            </a:r>
            <a:endParaRPr lang="en-US" noProof="0" dirty="0"/>
          </a:p>
        </p:txBody>
      </p:sp>
    </p:spTree>
    <p:extLst>
      <p:ext uri="{BB962C8B-B14F-4D97-AF65-F5344CB8AC3E}">
        <p14:creationId xmlns:p14="http://schemas.microsoft.com/office/powerpoint/2010/main" val="318392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608523"/>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244567"/>
            <a:ext cx="2828198"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2258048" cy="100800"/>
            <a:chOff x="0" y="3240138"/>
            <a:chExt cx="225804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216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157248"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4128617" y="4355032"/>
            <a:ext cx="2066544"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4128616" y="4042831"/>
            <a:ext cx="2066544"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4128616" y="3428999"/>
            <a:ext cx="2066544"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9" name="Picture Placeholder 8">
            <a:extLst>
              <a:ext uri="{FF2B5EF4-FFF2-40B4-BE49-F238E27FC236}">
                <a16:creationId xmlns:a16="http://schemas.microsoft.com/office/drawing/2014/main" id="{B284A57B-147A-4287-AA6B-E508A9222F7F}"/>
              </a:ext>
            </a:extLst>
          </p:cNvPr>
          <p:cNvSpPr>
            <a:spLocks noGrp="1"/>
          </p:cNvSpPr>
          <p:nvPr>
            <p:ph type="pic" sz="quarter" idx="33"/>
          </p:nvPr>
        </p:nvSpPr>
        <p:spPr>
          <a:xfrm>
            <a:off x="4130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Picture Placeholder 8">
            <a:extLst>
              <a:ext uri="{FF2B5EF4-FFF2-40B4-BE49-F238E27FC236}">
                <a16:creationId xmlns:a16="http://schemas.microsoft.com/office/drawing/2014/main" id="{9DBE0996-CEA3-41C3-A75A-84DC3C2B5194}"/>
              </a:ext>
            </a:extLst>
          </p:cNvPr>
          <p:cNvSpPr>
            <a:spLocks noGrp="1"/>
          </p:cNvSpPr>
          <p:nvPr>
            <p:ph type="pic" sz="quarter" idx="34"/>
          </p:nvPr>
        </p:nvSpPr>
        <p:spPr>
          <a:xfrm>
            <a:off x="9128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6" name="Picture Placeholder 8">
            <a:extLst>
              <a:ext uri="{FF2B5EF4-FFF2-40B4-BE49-F238E27FC236}">
                <a16:creationId xmlns:a16="http://schemas.microsoft.com/office/drawing/2014/main" id="{F7B28261-CB14-4E4E-AA66-A0239B3DD28E}"/>
              </a:ext>
            </a:extLst>
          </p:cNvPr>
          <p:cNvSpPr>
            <a:spLocks noGrp="1"/>
          </p:cNvSpPr>
          <p:nvPr>
            <p:ph type="pic" sz="quarter" idx="35"/>
          </p:nvPr>
        </p:nvSpPr>
        <p:spPr>
          <a:xfrm>
            <a:off x="6629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7" name="Text Placeholder 2">
            <a:extLst>
              <a:ext uri="{FF2B5EF4-FFF2-40B4-BE49-F238E27FC236}">
                <a16:creationId xmlns:a16="http://schemas.microsoft.com/office/drawing/2014/main" id="{BAA53E0C-9536-4177-A63F-0E2565EC53CD}"/>
              </a:ext>
            </a:extLst>
          </p:cNvPr>
          <p:cNvSpPr>
            <a:spLocks noGrp="1"/>
          </p:cNvSpPr>
          <p:nvPr>
            <p:ph type="body" idx="36" hasCustomPrompt="1"/>
          </p:nvPr>
        </p:nvSpPr>
        <p:spPr>
          <a:xfrm>
            <a:off x="9127048"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7EF8E36-183B-420B-AF25-17CFA963987A}"/>
              </a:ext>
            </a:extLst>
          </p:cNvPr>
          <p:cNvSpPr>
            <a:spLocks noGrp="1"/>
          </p:cNvSpPr>
          <p:nvPr>
            <p:ph type="body" idx="37" hasCustomPrompt="1"/>
          </p:nvPr>
        </p:nvSpPr>
        <p:spPr>
          <a:xfrm>
            <a:off x="9127047"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58DA6E86-8039-4690-AFE1-7CCF07B7CBAF}"/>
              </a:ext>
            </a:extLst>
          </p:cNvPr>
          <p:cNvSpPr>
            <a:spLocks noGrp="1"/>
          </p:cNvSpPr>
          <p:nvPr>
            <p:ph type="body" idx="38" hasCustomPrompt="1"/>
          </p:nvPr>
        </p:nvSpPr>
        <p:spPr>
          <a:xfrm>
            <a:off x="9127047"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1" name="Text Placeholder 2">
            <a:extLst>
              <a:ext uri="{FF2B5EF4-FFF2-40B4-BE49-F238E27FC236}">
                <a16:creationId xmlns:a16="http://schemas.microsoft.com/office/drawing/2014/main" id="{933214B9-0452-4C8B-AB10-922F3C3BCF01}"/>
              </a:ext>
            </a:extLst>
          </p:cNvPr>
          <p:cNvSpPr>
            <a:spLocks noGrp="1"/>
          </p:cNvSpPr>
          <p:nvPr>
            <p:ph type="body" idx="39" hasCustomPrompt="1"/>
          </p:nvPr>
        </p:nvSpPr>
        <p:spPr>
          <a:xfrm>
            <a:off x="6629217"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2" name="Text Placeholder 2">
            <a:extLst>
              <a:ext uri="{FF2B5EF4-FFF2-40B4-BE49-F238E27FC236}">
                <a16:creationId xmlns:a16="http://schemas.microsoft.com/office/drawing/2014/main" id="{A5C23113-D98B-48C7-A675-4FD5F50333F3}"/>
              </a:ext>
            </a:extLst>
          </p:cNvPr>
          <p:cNvSpPr>
            <a:spLocks noGrp="1"/>
          </p:cNvSpPr>
          <p:nvPr>
            <p:ph type="body" idx="40" hasCustomPrompt="1"/>
          </p:nvPr>
        </p:nvSpPr>
        <p:spPr>
          <a:xfrm>
            <a:off x="6629216"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9" name="Text Placeholder 2">
            <a:extLst>
              <a:ext uri="{FF2B5EF4-FFF2-40B4-BE49-F238E27FC236}">
                <a16:creationId xmlns:a16="http://schemas.microsoft.com/office/drawing/2014/main" id="{09781257-B563-41E0-B9E6-9C7330084BCC}"/>
              </a:ext>
            </a:extLst>
          </p:cNvPr>
          <p:cNvSpPr>
            <a:spLocks noGrp="1"/>
          </p:cNvSpPr>
          <p:nvPr>
            <p:ph type="body" idx="41" hasCustomPrompt="1"/>
          </p:nvPr>
        </p:nvSpPr>
        <p:spPr>
          <a:xfrm>
            <a:off x="6627903"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32" name="Straight Connector 31">
            <a:extLst>
              <a:ext uri="{FF2B5EF4-FFF2-40B4-BE49-F238E27FC236}">
                <a16:creationId xmlns:a16="http://schemas.microsoft.com/office/drawing/2014/main" id="{9A32EC27-ACD8-47C0-A3ED-E4ED58D88358}"/>
              </a:ext>
            </a:extLst>
          </p:cNvPr>
          <p:cNvCxnSpPr/>
          <p:nvPr userDrawn="1"/>
        </p:nvCxnSpPr>
        <p:spPr>
          <a:xfrm>
            <a:off x="6195160" y="2217849"/>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9E8819A-135C-4A5C-9F6A-A3BE05AA294F}"/>
              </a:ext>
            </a:extLst>
          </p:cNvPr>
          <p:cNvCxnSpPr/>
          <p:nvPr userDrawn="1"/>
        </p:nvCxnSpPr>
        <p:spPr>
          <a:xfrm>
            <a:off x="8703909" y="2216687"/>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29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Content Layout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395281" y="1375202"/>
            <a:ext cx="4796719" cy="100800"/>
            <a:chOff x="439494" y="3240138"/>
            <a:chExt cx="299490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439494" y="3290538"/>
              <a:ext cx="29445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958968"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958968"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3" name="Picture Placeholder 2">
            <a:extLst>
              <a:ext uri="{FF2B5EF4-FFF2-40B4-BE49-F238E27FC236}">
                <a16:creationId xmlns:a16="http://schemas.microsoft.com/office/drawing/2014/main" id="{F6FF07C5-314A-4EA8-B78F-7A51C234D3A1}"/>
              </a:ext>
            </a:extLst>
          </p:cNvPr>
          <p:cNvSpPr>
            <a:spLocks noGrp="1"/>
          </p:cNvSpPr>
          <p:nvPr>
            <p:ph type="pic" sz="quarter" idx="33"/>
          </p:nvPr>
        </p:nvSpPr>
        <p:spPr>
          <a:xfrm>
            <a:off x="721841" y="2764036"/>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23" name="Straight Connector 22">
            <a:extLst>
              <a:ext uri="{FF2B5EF4-FFF2-40B4-BE49-F238E27FC236}">
                <a16:creationId xmlns:a16="http://schemas.microsoft.com/office/drawing/2014/main" id="{B691060D-E361-43B0-BFD7-43D7CC4E5CCD}"/>
              </a:ext>
            </a:extLst>
          </p:cNvPr>
          <p:cNvCxnSpPr>
            <a:cxnSpLocks/>
          </p:cNvCxnSpPr>
          <p:nvPr userDrawn="1"/>
        </p:nvCxnSpPr>
        <p:spPr>
          <a:xfrm>
            <a:off x="0" y="3288596"/>
            <a:ext cx="7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1957127"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1957127"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720000" y="4191893"/>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rot="16200000">
            <a:off x="1111670" y="4028309"/>
            <a:ext cx="32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 Placeholder 2">
            <a:extLst>
              <a:ext uri="{FF2B5EF4-FFF2-40B4-BE49-F238E27FC236}">
                <a16:creationId xmlns:a16="http://schemas.microsoft.com/office/drawing/2014/main" id="{BACF15AB-FF8A-422B-840D-88503024E5D3}"/>
              </a:ext>
            </a:extLst>
          </p:cNvPr>
          <p:cNvSpPr>
            <a:spLocks noGrp="1"/>
          </p:cNvSpPr>
          <p:nvPr>
            <p:ph type="body" idx="37" hasCustomPrompt="1"/>
          </p:nvPr>
        </p:nvSpPr>
        <p:spPr>
          <a:xfrm>
            <a:off x="5708709"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EFC2028F-7DFE-412D-97DF-707D128D95E0}"/>
              </a:ext>
            </a:extLst>
          </p:cNvPr>
          <p:cNvSpPr>
            <a:spLocks noGrp="1"/>
          </p:cNvSpPr>
          <p:nvPr>
            <p:ph type="body" idx="38" hasCustomPrompt="1"/>
          </p:nvPr>
        </p:nvSpPr>
        <p:spPr>
          <a:xfrm>
            <a:off x="5708709"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7" name="Text Placeholder 2">
            <a:extLst>
              <a:ext uri="{FF2B5EF4-FFF2-40B4-BE49-F238E27FC236}">
                <a16:creationId xmlns:a16="http://schemas.microsoft.com/office/drawing/2014/main" id="{4349A4F0-1181-4A58-BFD4-4783CD130356}"/>
              </a:ext>
            </a:extLst>
          </p:cNvPr>
          <p:cNvSpPr>
            <a:spLocks noGrp="1"/>
          </p:cNvSpPr>
          <p:nvPr>
            <p:ph type="body" idx="40" hasCustomPrompt="1"/>
          </p:nvPr>
        </p:nvSpPr>
        <p:spPr>
          <a:xfrm>
            <a:off x="5704578"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DC1D5D83-8D32-491F-87EB-9DA9360D4F2B}"/>
              </a:ext>
            </a:extLst>
          </p:cNvPr>
          <p:cNvSpPr>
            <a:spLocks noGrp="1"/>
          </p:cNvSpPr>
          <p:nvPr>
            <p:ph type="body" idx="41" hasCustomPrompt="1"/>
          </p:nvPr>
        </p:nvSpPr>
        <p:spPr>
          <a:xfrm>
            <a:off x="5704578"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0" name="Text Placeholder 2">
            <a:extLst>
              <a:ext uri="{FF2B5EF4-FFF2-40B4-BE49-F238E27FC236}">
                <a16:creationId xmlns:a16="http://schemas.microsoft.com/office/drawing/2014/main" id="{8120723F-A42C-4B81-97FD-6F575E5C2584}"/>
              </a:ext>
            </a:extLst>
          </p:cNvPr>
          <p:cNvSpPr>
            <a:spLocks noGrp="1"/>
          </p:cNvSpPr>
          <p:nvPr>
            <p:ph type="body" idx="43" hasCustomPrompt="1"/>
          </p:nvPr>
        </p:nvSpPr>
        <p:spPr>
          <a:xfrm>
            <a:off x="9453870"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1" name="Text Placeholder 2">
            <a:extLst>
              <a:ext uri="{FF2B5EF4-FFF2-40B4-BE49-F238E27FC236}">
                <a16:creationId xmlns:a16="http://schemas.microsoft.com/office/drawing/2014/main" id="{27D068F1-398F-4D11-977C-080C8151C786}"/>
              </a:ext>
            </a:extLst>
          </p:cNvPr>
          <p:cNvSpPr>
            <a:spLocks noGrp="1"/>
          </p:cNvSpPr>
          <p:nvPr>
            <p:ph type="body" idx="44" hasCustomPrompt="1"/>
          </p:nvPr>
        </p:nvSpPr>
        <p:spPr>
          <a:xfrm>
            <a:off x="9453870"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3" name="Text Placeholder 2">
            <a:extLst>
              <a:ext uri="{FF2B5EF4-FFF2-40B4-BE49-F238E27FC236}">
                <a16:creationId xmlns:a16="http://schemas.microsoft.com/office/drawing/2014/main" id="{B795705E-C5CB-46CC-9E41-D2269E07BC15}"/>
              </a:ext>
            </a:extLst>
          </p:cNvPr>
          <p:cNvSpPr>
            <a:spLocks noGrp="1"/>
          </p:cNvSpPr>
          <p:nvPr>
            <p:ph type="body" idx="46" hasCustomPrompt="1"/>
          </p:nvPr>
        </p:nvSpPr>
        <p:spPr>
          <a:xfrm>
            <a:off x="9452029"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4" name="Text Placeholder 2">
            <a:extLst>
              <a:ext uri="{FF2B5EF4-FFF2-40B4-BE49-F238E27FC236}">
                <a16:creationId xmlns:a16="http://schemas.microsoft.com/office/drawing/2014/main" id="{80211A2B-0F3C-4DBE-AE01-069AE7FC3468}"/>
              </a:ext>
            </a:extLst>
          </p:cNvPr>
          <p:cNvSpPr>
            <a:spLocks noGrp="1"/>
          </p:cNvSpPr>
          <p:nvPr>
            <p:ph type="body" idx="47" hasCustomPrompt="1"/>
          </p:nvPr>
        </p:nvSpPr>
        <p:spPr>
          <a:xfrm>
            <a:off x="9452029"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56" name="Straight Connector 55">
            <a:extLst>
              <a:ext uri="{FF2B5EF4-FFF2-40B4-BE49-F238E27FC236}">
                <a16:creationId xmlns:a16="http://schemas.microsoft.com/office/drawing/2014/main" id="{2E5E9742-C670-47AB-AA69-AE65D7915B06}"/>
              </a:ext>
            </a:extLst>
          </p:cNvPr>
          <p:cNvCxnSpPr>
            <a:cxnSpLocks/>
          </p:cNvCxnSpPr>
          <p:nvPr userDrawn="1"/>
        </p:nvCxnSpPr>
        <p:spPr>
          <a:xfrm rot="16200000">
            <a:off x="3531847" y="5364000"/>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58712DB-5183-45D8-9ABB-6E0795658012}"/>
              </a:ext>
            </a:extLst>
          </p:cNvPr>
          <p:cNvCxnSpPr>
            <a:cxnSpLocks/>
          </p:cNvCxnSpPr>
          <p:nvPr userDrawn="1"/>
        </p:nvCxnSpPr>
        <p:spPr>
          <a:xfrm rot="16200000">
            <a:off x="7274194" y="5363999"/>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Picture Placeholder 2">
            <a:extLst>
              <a:ext uri="{FF2B5EF4-FFF2-40B4-BE49-F238E27FC236}">
                <a16:creationId xmlns:a16="http://schemas.microsoft.com/office/drawing/2014/main" id="{417A32F4-3459-4A31-A90E-AA771FD4D491}"/>
              </a:ext>
            </a:extLst>
          </p:cNvPr>
          <p:cNvSpPr>
            <a:spLocks noGrp="1"/>
          </p:cNvSpPr>
          <p:nvPr>
            <p:ph type="pic" sz="quarter" idx="42"/>
          </p:nvPr>
        </p:nvSpPr>
        <p:spPr>
          <a:xfrm>
            <a:off x="4467451"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5" name="Picture Placeholder 2">
            <a:extLst>
              <a:ext uri="{FF2B5EF4-FFF2-40B4-BE49-F238E27FC236}">
                <a16:creationId xmlns:a16="http://schemas.microsoft.com/office/drawing/2014/main" id="{63549FA7-92E5-4DB1-92FA-15902DFD3753}"/>
              </a:ext>
            </a:extLst>
          </p:cNvPr>
          <p:cNvSpPr>
            <a:spLocks noGrp="1"/>
          </p:cNvSpPr>
          <p:nvPr>
            <p:ph type="pic" sz="quarter" idx="48"/>
          </p:nvPr>
        </p:nvSpPr>
        <p:spPr>
          <a:xfrm>
            <a:off x="8214902"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6" name="Picture Placeholder 2">
            <a:extLst>
              <a:ext uri="{FF2B5EF4-FFF2-40B4-BE49-F238E27FC236}">
                <a16:creationId xmlns:a16="http://schemas.microsoft.com/office/drawing/2014/main" id="{0F62D330-6A30-4A65-89DA-EDFE4AAD343E}"/>
              </a:ext>
            </a:extLst>
          </p:cNvPr>
          <p:cNvSpPr>
            <a:spLocks noGrp="1"/>
          </p:cNvSpPr>
          <p:nvPr>
            <p:ph type="pic" sz="quarter" idx="39"/>
          </p:nvPr>
        </p:nvSpPr>
        <p:spPr>
          <a:xfrm>
            <a:off x="4469292"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2" name="Picture Placeholder 2">
            <a:extLst>
              <a:ext uri="{FF2B5EF4-FFF2-40B4-BE49-F238E27FC236}">
                <a16:creationId xmlns:a16="http://schemas.microsoft.com/office/drawing/2014/main" id="{A3FC286B-05E7-4E48-A7FD-197800349118}"/>
              </a:ext>
            </a:extLst>
          </p:cNvPr>
          <p:cNvSpPr>
            <a:spLocks noGrp="1"/>
          </p:cNvSpPr>
          <p:nvPr>
            <p:ph type="pic" sz="quarter" idx="45"/>
          </p:nvPr>
        </p:nvSpPr>
        <p:spPr>
          <a:xfrm>
            <a:off x="8216743"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74431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e Char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461974"/>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092276"/>
            <a:ext cx="4443165" cy="1008841"/>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11097"/>
            <a:ext cx="3149152" cy="100800"/>
            <a:chOff x="-1228304" y="3250524"/>
            <a:chExt cx="3149152"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09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20048" y="3250524"/>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id="{9A5180A6-7D2B-4341-A749-16387D907EEF}"/>
              </a:ext>
            </a:extLst>
          </p:cNvPr>
          <p:cNvSpPr>
            <a:spLocks noGrp="1"/>
          </p:cNvSpPr>
          <p:nvPr>
            <p:ph type="body" idx="34" hasCustomPrompt="1"/>
          </p:nvPr>
        </p:nvSpPr>
        <p:spPr>
          <a:xfrm>
            <a:off x="1262770"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7" name="Text Placeholder 2">
            <a:extLst>
              <a:ext uri="{FF2B5EF4-FFF2-40B4-BE49-F238E27FC236}">
                <a16:creationId xmlns:a16="http://schemas.microsoft.com/office/drawing/2014/main" id="{79DFBEE7-50AA-4F4F-8B5D-AD23ECAD9919}"/>
              </a:ext>
            </a:extLst>
          </p:cNvPr>
          <p:cNvSpPr>
            <a:spLocks noGrp="1"/>
          </p:cNvSpPr>
          <p:nvPr>
            <p:ph type="body" idx="42" hasCustomPrompt="1"/>
          </p:nvPr>
        </p:nvSpPr>
        <p:spPr>
          <a:xfrm>
            <a:off x="1262769"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39" name="Text Placeholder 2">
            <a:extLst>
              <a:ext uri="{FF2B5EF4-FFF2-40B4-BE49-F238E27FC236}">
                <a16:creationId xmlns:a16="http://schemas.microsoft.com/office/drawing/2014/main" id="{306EAF0C-F17D-47D6-BAA1-16745F4F70D9}"/>
              </a:ext>
            </a:extLst>
          </p:cNvPr>
          <p:cNvSpPr>
            <a:spLocks noGrp="1"/>
          </p:cNvSpPr>
          <p:nvPr>
            <p:ph type="body" idx="45" hasCustomPrompt="1"/>
          </p:nvPr>
        </p:nvSpPr>
        <p:spPr>
          <a:xfrm>
            <a:off x="3193135"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0" name="Text Placeholder 2">
            <a:extLst>
              <a:ext uri="{FF2B5EF4-FFF2-40B4-BE49-F238E27FC236}">
                <a16:creationId xmlns:a16="http://schemas.microsoft.com/office/drawing/2014/main" id="{D091E31C-C1DC-4D72-8C9E-3B6BD91E72AF}"/>
              </a:ext>
            </a:extLst>
          </p:cNvPr>
          <p:cNvSpPr>
            <a:spLocks noGrp="1"/>
          </p:cNvSpPr>
          <p:nvPr>
            <p:ph type="body" idx="46" hasCustomPrompt="1"/>
          </p:nvPr>
        </p:nvSpPr>
        <p:spPr>
          <a:xfrm>
            <a:off x="3193134"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2" name="Text Placeholder 2">
            <a:extLst>
              <a:ext uri="{FF2B5EF4-FFF2-40B4-BE49-F238E27FC236}">
                <a16:creationId xmlns:a16="http://schemas.microsoft.com/office/drawing/2014/main" id="{F62E753C-C8BE-457D-9B22-6A8227347A67}"/>
              </a:ext>
            </a:extLst>
          </p:cNvPr>
          <p:cNvSpPr>
            <a:spLocks noGrp="1"/>
          </p:cNvSpPr>
          <p:nvPr>
            <p:ph type="body" idx="47" hasCustomPrompt="1"/>
          </p:nvPr>
        </p:nvSpPr>
        <p:spPr>
          <a:xfrm>
            <a:off x="5123499" y="4142294"/>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3" name="Text Placeholder 2">
            <a:extLst>
              <a:ext uri="{FF2B5EF4-FFF2-40B4-BE49-F238E27FC236}">
                <a16:creationId xmlns:a16="http://schemas.microsoft.com/office/drawing/2014/main" id="{BC1E8F6C-0BDD-4AFA-9E8D-5EF61AA59F50}"/>
              </a:ext>
            </a:extLst>
          </p:cNvPr>
          <p:cNvSpPr>
            <a:spLocks noGrp="1"/>
          </p:cNvSpPr>
          <p:nvPr>
            <p:ph type="body" idx="48" hasCustomPrompt="1"/>
          </p:nvPr>
        </p:nvSpPr>
        <p:spPr>
          <a:xfrm>
            <a:off x="5123498" y="4503655"/>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5" name="Text Placeholder 2">
            <a:extLst>
              <a:ext uri="{FF2B5EF4-FFF2-40B4-BE49-F238E27FC236}">
                <a16:creationId xmlns:a16="http://schemas.microsoft.com/office/drawing/2014/main" id="{C70C9772-55FF-4449-988F-6CDDE075E730}"/>
              </a:ext>
            </a:extLst>
          </p:cNvPr>
          <p:cNvSpPr>
            <a:spLocks noGrp="1"/>
          </p:cNvSpPr>
          <p:nvPr>
            <p:ph type="body" idx="49" hasCustomPrompt="1"/>
          </p:nvPr>
        </p:nvSpPr>
        <p:spPr>
          <a:xfrm>
            <a:off x="1262770"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6" name="Text Placeholder 2">
            <a:extLst>
              <a:ext uri="{FF2B5EF4-FFF2-40B4-BE49-F238E27FC236}">
                <a16:creationId xmlns:a16="http://schemas.microsoft.com/office/drawing/2014/main" id="{75EE6DCE-6A55-4D95-85F7-E22E3E268256}"/>
              </a:ext>
            </a:extLst>
          </p:cNvPr>
          <p:cNvSpPr>
            <a:spLocks noGrp="1"/>
          </p:cNvSpPr>
          <p:nvPr>
            <p:ph type="body" idx="50" hasCustomPrompt="1"/>
          </p:nvPr>
        </p:nvSpPr>
        <p:spPr>
          <a:xfrm>
            <a:off x="1262769"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8" name="Text Placeholder 2">
            <a:extLst>
              <a:ext uri="{FF2B5EF4-FFF2-40B4-BE49-F238E27FC236}">
                <a16:creationId xmlns:a16="http://schemas.microsoft.com/office/drawing/2014/main" id="{84DC7882-7541-4AEA-95FE-DDBCF6F9CA32}"/>
              </a:ext>
            </a:extLst>
          </p:cNvPr>
          <p:cNvSpPr>
            <a:spLocks noGrp="1"/>
          </p:cNvSpPr>
          <p:nvPr>
            <p:ph type="body" idx="51" hasCustomPrompt="1"/>
          </p:nvPr>
        </p:nvSpPr>
        <p:spPr>
          <a:xfrm>
            <a:off x="3193135"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9" name="Text Placeholder 2">
            <a:extLst>
              <a:ext uri="{FF2B5EF4-FFF2-40B4-BE49-F238E27FC236}">
                <a16:creationId xmlns:a16="http://schemas.microsoft.com/office/drawing/2014/main" id="{5542D500-4CD6-4FDE-9133-F8020797D9B5}"/>
              </a:ext>
            </a:extLst>
          </p:cNvPr>
          <p:cNvSpPr>
            <a:spLocks noGrp="1"/>
          </p:cNvSpPr>
          <p:nvPr>
            <p:ph type="body" idx="52" hasCustomPrompt="1"/>
          </p:nvPr>
        </p:nvSpPr>
        <p:spPr>
          <a:xfrm>
            <a:off x="3193134"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51" name="Text Placeholder 2">
            <a:extLst>
              <a:ext uri="{FF2B5EF4-FFF2-40B4-BE49-F238E27FC236}">
                <a16:creationId xmlns:a16="http://schemas.microsoft.com/office/drawing/2014/main" id="{500C362B-BA02-4F7D-86F6-3F6F2EF20D04}"/>
              </a:ext>
            </a:extLst>
          </p:cNvPr>
          <p:cNvSpPr>
            <a:spLocks noGrp="1"/>
          </p:cNvSpPr>
          <p:nvPr>
            <p:ph type="body" idx="53" hasCustomPrompt="1"/>
          </p:nvPr>
        </p:nvSpPr>
        <p:spPr>
          <a:xfrm>
            <a:off x="5123499" y="4830433"/>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52" name="Text Placeholder 2">
            <a:extLst>
              <a:ext uri="{FF2B5EF4-FFF2-40B4-BE49-F238E27FC236}">
                <a16:creationId xmlns:a16="http://schemas.microsoft.com/office/drawing/2014/main" id="{E213E497-634E-40E7-BF08-765CC21529E2}"/>
              </a:ext>
            </a:extLst>
          </p:cNvPr>
          <p:cNvSpPr>
            <a:spLocks noGrp="1"/>
          </p:cNvSpPr>
          <p:nvPr>
            <p:ph type="body" idx="54" hasCustomPrompt="1"/>
          </p:nvPr>
        </p:nvSpPr>
        <p:spPr>
          <a:xfrm>
            <a:off x="5123498" y="5191794"/>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8" name="Oval 7">
            <a:extLst>
              <a:ext uri="{FF2B5EF4-FFF2-40B4-BE49-F238E27FC236}">
                <a16:creationId xmlns:a16="http://schemas.microsoft.com/office/drawing/2014/main" id="{FA01C659-0131-449B-BA07-5BC568F00BF0}"/>
              </a:ext>
            </a:extLst>
          </p:cNvPr>
          <p:cNvSpPr/>
          <p:nvPr userDrawn="1"/>
        </p:nvSpPr>
        <p:spPr>
          <a:xfrm>
            <a:off x="790959" y="4258650"/>
            <a:ext cx="384048" cy="3840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4" name="Oval 53">
            <a:extLst>
              <a:ext uri="{FF2B5EF4-FFF2-40B4-BE49-F238E27FC236}">
                <a16:creationId xmlns:a16="http://schemas.microsoft.com/office/drawing/2014/main" id="{69CB80EA-A8D6-4099-9412-0C14095755FF}"/>
              </a:ext>
            </a:extLst>
          </p:cNvPr>
          <p:cNvSpPr/>
          <p:nvPr userDrawn="1"/>
        </p:nvSpPr>
        <p:spPr>
          <a:xfrm>
            <a:off x="790959" y="4965077"/>
            <a:ext cx="384048" cy="384048"/>
          </a:xfrm>
          <a:prstGeom prst="ellipse">
            <a:avLst/>
          </a:prstGeom>
          <a:solidFill>
            <a:srgbClr val="225B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5" name="Oval 54">
            <a:extLst>
              <a:ext uri="{FF2B5EF4-FFF2-40B4-BE49-F238E27FC236}">
                <a16:creationId xmlns:a16="http://schemas.microsoft.com/office/drawing/2014/main" id="{2E20CCE5-B889-49FE-8FA6-A6F0F11A5D91}"/>
              </a:ext>
            </a:extLst>
          </p:cNvPr>
          <p:cNvSpPr/>
          <p:nvPr userDrawn="1"/>
        </p:nvSpPr>
        <p:spPr>
          <a:xfrm>
            <a:off x="2725217" y="4261982"/>
            <a:ext cx="384048" cy="384048"/>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6" name="Oval 55">
            <a:extLst>
              <a:ext uri="{FF2B5EF4-FFF2-40B4-BE49-F238E27FC236}">
                <a16:creationId xmlns:a16="http://schemas.microsoft.com/office/drawing/2014/main" id="{769A77E3-4AFB-45BB-8FDC-4AD084EA9D23}"/>
              </a:ext>
            </a:extLst>
          </p:cNvPr>
          <p:cNvSpPr/>
          <p:nvPr userDrawn="1"/>
        </p:nvSpPr>
        <p:spPr>
          <a:xfrm>
            <a:off x="2725217" y="4968409"/>
            <a:ext cx="384048" cy="384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7" name="Oval 56">
            <a:extLst>
              <a:ext uri="{FF2B5EF4-FFF2-40B4-BE49-F238E27FC236}">
                <a16:creationId xmlns:a16="http://schemas.microsoft.com/office/drawing/2014/main" id="{53A8B986-3280-4EAC-846B-9167ECC55646}"/>
              </a:ext>
            </a:extLst>
          </p:cNvPr>
          <p:cNvSpPr/>
          <p:nvPr userDrawn="1"/>
        </p:nvSpPr>
        <p:spPr>
          <a:xfrm>
            <a:off x="4660323" y="4257848"/>
            <a:ext cx="384048" cy="384048"/>
          </a:xfrm>
          <a:prstGeom prst="ellipse">
            <a:avLst/>
          </a:prstGeom>
          <a:solidFill>
            <a:srgbClr val="B531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Oval 57">
            <a:extLst>
              <a:ext uri="{FF2B5EF4-FFF2-40B4-BE49-F238E27FC236}">
                <a16:creationId xmlns:a16="http://schemas.microsoft.com/office/drawing/2014/main" id="{0AE6D315-5EC0-4956-B7BF-B94D2AFE679B}"/>
              </a:ext>
            </a:extLst>
          </p:cNvPr>
          <p:cNvSpPr/>
          <p:nvPr userDrawn="1"/>
        </p:nvSpPr>
        <p:spPr>
          <a:xfrm>
            <a:off x="4660323" y="4964275"/>
            <a:ext cx="384048" cy="38404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924675" y="860425"/>
            <a:ext cx="4483100" cy="4573588"/>
          </a:xfrm>
        </p:spPr>
        <p:txBody>
          <a:bodyPr anchor="ctr" anchorCtr="0">
            <a:normAutofit/>
          </a:bodyPr>
          <a:lstStyle>
            <a:lvl1pPr marL="0" indent="0" algn="ctr">
              <a:buNone/>
              <a:defRPr sz="1200"/>
            </a:lvl1pPr>
          </a:lstStyle>
          <a:p>
            <a:r>
              <a:rPr lang="en-US" noProof="0"/>
              <a:t>Click icon to add chart</a:t>
            </a:r>
            <a:endParaRPr lang="en-US" noProof="0" dirty="0"/>
          </a:p>
        </p:txBody>
      </p:sp>
      <p:sp>
        <p:nvSpPr>
          <p:cNvPr id="35" name="Oval 34">
            <a:extLst>
              <a:ext uri="{FF2B5EF4-FFF2-40B4-BE49-F238E27FC236}">
                <a16:creationId xmlns:a16="http://schemas.microsoft.com/office/drawing/2014/main" id="{E8B7C827-F016-49F6-B775-FAC0E6420466}"/>
              </a:ext>
            </a:extLst>
          </p:cNvPr>
          <p:cNvSpPr/>
          <p:nvPr userDrawn="1"/>
        </p:nvSpPr>
        <p:spPr>
          <a:xfrm>
            <a:off x="6905624" y="905669"/>
            <a:ext cx="4483100" cy="4483100"/>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8" name="Oval 37">
            <a:extLst>
              <a:ext uri="{FF2B5EF4-FFF2-40B4-BE49-F238E27FC236}">
                <a16:creationId xmlns:a16="http://schemas.microsoft.com/office/drawing/2014/main" id="{C0F8D2C7-9093-4F92-B8A4-D819FEE69F1F}"/>
              </a:ext>
            </a:extLst>
          </p:cNvPr>
          <p:cNvSpPr/>
          <p:nvPr userDrawn="1"/>
        </p:nvSpPr>
        <p:spPr>
          <a:xfrm>
            <a:off x="8294757" y="2294802"/>
            <a:ext cx="1704834" cy="1704834"/>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41" name="Straight Connector 40">
            <a:extLst>
              <a:ext uri="{FF2B5EF4-FFF2-40B4-BE49-F238E27FC236}">
                <a16:creationId xmlns:a16="http://schemas.microsoft.com/office/drawing/2014/main" id="{0DE9D0C0-04C1-4621-8B2D-E65A25A8DCF3}"/>
              </a:ext>
            </a:extLst>
          </p:cNvPr>
          <p:cNvCxnSpPr>
            <a:cxnSpLocks/>
          </p:cNvCxnSpPr>
          <p:nvPr userDrawn="1"/>
        </p:nvCxnSpPr>
        <p:spPr>
          <a:xfrm rot="16200000">
            <a:off x="8675514" y="450000"/>
            <a:ext cx="9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490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411243"/>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564787"/>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924675" y="2314168"/>
            <a:ext cx="5267325" cy="100800"/>
            <a:chOff x="0" y="3240138"/>
            <a:chExt cx="3434400"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3189568"/>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CF430BFB-0A7C-4FB8-B93B-8DA19F3E634A}"/>
              </a:ext>
            </a:extLst>
          </p:cNvPr>
          <p:cNvSpPr>
            <a:spLocks noGrp="1"/>
          </p:cNvSpPr>
          <p:nvPr>
            <p:ph type="pic" sz="quarter" idx="15"/>
          </p:nvPr>
        </p:nvSpPr>
        <p:spPr>
          <a:xfrm>
            <a:off x="-3710" y="1792784"/>
            <a:ext cx="6073999" cy="3721608"/>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86978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anchor="ctr" anchorCtr="0">
            <a:normAutofit/>
          </a:bodyPr>
          <a:lstStyle>
            <a:lvl1pPr marL="0" indent="0" algn="ctr">
              <a:buNone/>
              <a:defRPr sz="20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21" name="Title 1">
            <a:extLst>
              <a:ext uri="{FF2B5EF4-FFF2-40B4-BE49-F238E27FC236}">
                <a16:creationId xmlns:a16="http://schemas.microsoft.com/office/drawing/2014/main" id="{1FF22294-F2E5-4C74-A30C-46BA988FD586}"/>
              </a:ext>
            </a:extLst>
          </p:cNvPr>
          <p:cNvSpPr>
            <a:spLocks noGrp="1"/>
          </p:cNvSpPr>
          <p:nvPr>
            <p:ph type="title" hasCustomPrompt="1"/>
          </p:nvPr>
        </p:nvSpPr>
        <p:spPr>
          <a:xfrm>
            <a:off x="809959" y="1546091"/>
            <a:ext cx="4846923" cy="1091078"/>
          </a:xfrm>
        </p:spPr>
        <p:txBody>
          <a:bodyPr lIns="0" tIns="0" rIns="0" bIns="0" anchor="b" anchorCtr="0">
            <a:noAutofit/>
          </a:bodyPr>
          <a:lstStyle>
            <a:lvl1pPr>
              <a:defRPr sz="5500"/>
            </a:lvl1pPr>
          </a:lstStyle>
          <a:p>
            <a:r>
              <a:rPr lang="en-US" noProof="0"/>
              <a:t>THANK YOU!</a:t>
            </a:r>
          </a:p>
        </p:txBody>
      </p:sp>
      <p:sp>
        <p:nvSpPr>
          <p:cNvPr id="22" name="Text Placeholder 3">
            <a:extLst>
              <a:ext uri="{FF2B5EF4-FFF2-40B4-BE49-F238E27FC236}">
                <a16:creationId xmlns:a16="http://schemas.microsoft.com/office/drawing/2014/main" id="{FC5C0DA6-1B31-4BDF-BAEB-BF7978102847}"/>
              </a:ext>
            </a:extLst>
          </p:cNvPr>
          <p:cNvSpPr>
            <a:spLocks noGrp="1"/>
          </p:cNvSpPr>
          <p:nvPr>
            <p:ph type="body" sz="quarter" idx="15" hasCustomPrompt="1"/>
          </p:nvPr>
        </p:nvSpPr>
        <p:spPr>
          <a:xfrm>
            <a:off x="825335" y="3083960"/>
            <a:ext cx="4586288" cy="509472"/>
          </a:xfrm>
        </p:spPr>
        <p:txBody>
          <a:bodyPr lIns="0" tIns="0" rIns="0" bIns="0" anchor="b" anchorCtr="0">
            <a:noAutofit/>
          </a:bodyPr>
          <a:lstStyle>
            <a:lvl1pPr marL="0" indent="0">
              <a:buNone/>
              <a:defRPr sz="2800" b="0">
                <a:solidFill>
                  <a:schemeClr val="tx1"/>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August Bergqvist</a:t>
            </a:r>
          </a:p>
        </p:txBody>
      </p:sp>
      <p:sp>
        <p:nvSpPr>
          <p:cNvPr id="23" name="Text Placeholder 3">
            <a:extLst>
              <a:ext uri="{FF2B5EF4-FFF2-40B4-BE49-F238E27FC236}">
                <a16:creationId xmlns:a16="http://schemas.microsoft.com/office/drawing/2014/main" id="{5E1647C9-9AC1-4500-A56E-94CABC656E0C}"/>
              </a:ext>
            </a:extLst>
          </p:cNvPr>
          <p:cNvSpPr>
            <a:spLocks noGrp="1"/>
          </p:cNvSpPr>
          <p:nvPr>
            <p:ph type="body" sz="quarter" idx="16" hasCustomPrompt="1"/>
          </p:nvPr>
        </p:nvSpPr>
        <p:spPr>
          <a:xfrm>
            <a:off x="831850" y="3703834"/>
            <a:ext cx="4586288" cy="230941"/>
          </a:xfrm>
        </p:spPr>
        <p:txBody>
          <a:bodyPr lIns="0" tIns="0" rIns="0" bIns="0">
            <a:noAutofit/>
          </a:bodyPr>
          <a:lstStyle>
            <a:lvl1pPr marL="0" indent="0">
              <a:buNone/>
              <a:defRPr sz="1700" b="0" i="1">
                <a:solidFill>
                  <a:schemeClr val="tx1"/>
                </a:solidFill>
                <a:latin typeface="+mn-lt"/>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Phone:</a:t>
            </a:r>
          </a:p>
        </p:txBody>
      </p:sp>
      <p:sp>
        <p:nvSpPr>
          <p:cNvPr id="24" name="Text Placeholder 3">
            <a:extLst>
              <a:ext uri="{FF2B5EF4-FFF2-40B4-BE49-F238E27FC236}">
                <a16:creationId xmlns:a16="http://schemas.microsoft.com/office/drawing/2014/main" id="{8605CECB-8164-4428-B478-98C42902F9FC}"/>
              </a:ext>
            </a:extLst>
          </p:cNvPr>
          <p:cNvSpPr>
            <a:spLocks noGrp="1"/>
          </p:cNvSpPr>
          <p:nvPr>
            <p:ph type="body" sz="quarter" idx="17" hasCustomPrompt="1"/>
          </p:nvPr>
        </p:nvSpPr>
        <p:spPr>
          <a:xfrm>
            <a:off x="824950" y="3946707"/>
            <a:ext cx="4586288" cy="290167"/>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+7 888 999-000-11</a:t>
            </a:r>
          </a:p>
        </p:txBody>
      </p:sp>
      <p:sp>
        <p:nvSpPr>
          <p:cNvPr id="25" name="Text Placeholder 3">
            <a:extLst>
              <a:ext uri="{FF2B5EF4-FFF2-40B4-BE49-F238E27FC236}">
                <a16:creationId xmlns:a16="http://schemas.microsoft.com/office/drawing/2014/main" id="{D39B56C4-E128-4995-91CC-64C268BC7603}"/>
              </a:ext>
            </a:extLst>
          </p:cNvPr>
          <p:cNvSpPr>
            <a:spLocks noGrp="1"/>
          </p:cNvSpPr>
          <p:nvPr>
            <p:ph type="body" sz="quarter" idx="18" hasCustomPrompt="1"/>
          </p:nvPr>
        </p:nvSpPr>
        <p:spPr>
          <a:xfrm>
            <a:off x="838750" y="4423954"/>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Email:</a:t>
            </a:r>
          </a:p>
        </p:txBody>
      </p:sp>
      <p:sp>
        <p:nvSpPr>
          <p:cNvPr id="26" name="Text Placeholder 3">
            <a:extLst>
              <a:ext uri="{FF2B5EF4-FFF2-40B4-BE49-F238E27FC236}">
                <a16:creationId xmlns:a16="http://schemas.microsoft.com/office/drawing/2014/main" id="{94772DA1-74CC-430C-9A8E-5A6586692CAB}"/>
              </a:ext>
            </a:extLst>
          </p:cNvPr>
          <p:cNvSpPr>
            <a:spLocks noGrp="1"/>
          </p:cNvSpPr>
          <p:nvPr>
            <p:ph type="body" sz="quarter" idx="19" hasCustomPrompt="1"/>
          </p:nvPr>
        </p:nvSpPr>
        <p:spPr>
          <a:xfrm>
            <a:off x="831850" y="4650785"/>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Bergqvist@vanarsdelltd.com</a:t>
            </a:r>
          </a:p>
        </p:txBody>
      </p:sp>
      <p:sp>
        <p:nvSpPr>
          <p:cNvPr id="27" name="Text Placeholder 3">
            <a:extLst>
              <a:ext uri="{FF2B5EF4-FFF2-40B4-BE49-F238E27FC236}">
                <a16:creationId xmlns:a16="http://schemas.microsoft.com/office/drawing/2014/main" id="{7A073B5B-2BE3-49D1-A646-1492F534C94B}"/>
              </a:ext>
            </a:extLst>
          </p:cNvPr>
          <p:cNvSpPr>
            <a:spLocks noGrp="1"/>
          </p:cNvSpPr>
          <p:nvPr>
            <p:ph type="body" sz="quarter" idx="20" hasCustomPrompt="1"/>
          </p:nvPr>
        </p:nvSpPr>
        <p:spPr>
          <a:xfrm>
            <a:off x="831850" y="5153025"/>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noProof="0"/>
              <a:t>Website:</a:t>
            </a:r>
          </a:p>
        </p:txBody>
      </p:sp>
      <p:sp>
        <p:nvSpPr>
          <p:cNvPr id="28" name="Text Placeholder 3">
            <a:extLst>
              <a:ext uri="{FF2B5EF4-FFF2-40B4-BE49-F238E27FC236}">
                <a16:creationId xmlns:a16="http://schemas.microsoft.com/office/drawing/2014/main" id="{52D10EDD-0329-4443-8665-7603E4A83B16}"/>
              </a:ext>
            </a:extLst>
          </p:cNvPr>
          <p:cNvSpPr>
            <a:spLocks noGrp="1"/>
          </p:cNvSpPr>
          <p:nvPr>
            <p:ph type="body" sz="quarter" idx="21" hasCustomPrompt="1"/>
          </p:nvPr>
        </p:nvSpPr>
        <p:spPr>
          <a:xfrm>
            <a:off x="824950" y="5363814"/>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www.vanarsdelltd.com</a:t>
            </a:r>
          </a:p>
        </p:txBody>
      </p:sp>
      <p:grpSp>
        <p:nvGrpSpPr>
          <p:cNvPr id="4" name="Group 3">
            <a:extLst>
              <a:ext uri="{FF2B5EF4-FFF2-40B4-BE49-F238E27FC236}">
                <a16:creationId xmlns:a16="http://schemas.microsoft.com/office/drawing/2014/main" id="{5F591C52-0202-44BA-A6BE-E2362516B893}"/>
              </a:ext>
            </a:extLst>
          </p:cNvPr>
          <p:cNvGrpSpPr/>
          <p:nvPr userDrawn="1"/>
        </p:nvGrpSpPr>
        <p:grpSpPr>
          <a:xfrm>
            <a:off x="801543" y="2750589"/>
            <a:ext cx="4569895" cy="100800"/>
            <a:chOff x="808548" y="2750589"/>
            <a:chExt cx="4569895" cy="100800"/>
          </a:xfrm>
        </p:grpSpPr>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808548" y="2750589"/>
              <a:ext cx="4505297" cy="100800"/>
              <a:chOff x="496859" y="3240138"/>
              <a:chExt cx="2937541"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9" name="Oval 28">
              <a:extLst>
                <a:ext uri="{FF2B5EF4-FFF2-40B4-BE49-F238E27FC236}">
                  <a16:creationId xmlns:a16="http://schemas.microsoft.com/office/drawing/2014/main" id="{BECBEDE0-51BB-48BD-AAAD-63B6F60C1D57}"/>
                </a:ext>
              </a:extLst>
            </p:cNvPr>
            <p:cNvSpPr/>
            <p:nvPr userDrawn="1"/>
          </p:nvSpPr>
          <p:spPr>
            <a:xfrm flipH="1">
              <a:off x="5277642" y="2750589"/>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2" name="Group 31">
            <a:extLst>
              <a:ext uri="{FF2B5EF4-FFF2-40B4-BE49-F238E27FC236}">
                <a16:creationId xmlns:a16="http://schemas.microsoft.com/office/drawing/2014/main" id="{63E1608D-F119-4C0D-8D91-7CB089C037C8}"/>
              </a:ext>
            </a:extLst>
          </p:cNvPr>
          <p:cNvGrpSpPr/>
          <p:nvPr userDrawn="1"/>
        </p:nvGrpSpPr>
        <p:grpSpPr>
          <a:xfrm>
            <a:off x="801543" y="1660573"/>
            <a:ext cx="4575417" cy="105664"/>
            <a:chOff x="808548" y="2745725"/>
            <a:chExt cx="4575417" cy="105664"/>
          </a:xfrm>
        </p:grpSpPr>
        <p:grpSp>
          <p:nvGrpSpPr>
            <p:cNvPr id="33" name="Group 32">
              <a:extLst>
                <a:ext uri="{FF2B5EF4-FFF2-40B4-BE49-F238E27FC236}">
                  <a16:creationId xmlns:a16="http://schemas.microsoft.com/office/drawing/2014/main" id="{EBDC0121-6865-4B65-A28B-1CEDB16AAD9E}"/>
                </a:ext>
              </a:extLst>
            </p:cNvPr>
            <p:cNvGrpSpPr/>
            <p:nvPr userDrawn="1"/>
          </p:nvGrpSpPr>
          <p:grpSpPr>
            <a:xfrm flipH="1">
              <a:off x="808548" y="2750589"/>
              <a:ext cx="4505297" cy="100800"/>
              <a:chOff x="496859" y="3240138"/>
              <a:chExt cx="2937541" cy="100800"/>
            </a:xfrm>
          </p:grpSpPr>
          <p:cxnSp>
            <p:nvCxnSpPr>
              <p:cNvPr id="35" name="Straight Connector 34">
                <a:extLst>
                  <a:ext uri="{FF2B5EF4-FFF2-40B4-BE49-F238E27FC236}">
                    <a16:creationId xmlns:a16="http://schemas.microsoft.com/office/drawing/2014/main" id="{386E3714-07DE-4318-B5BC-25F879B97D59}"/>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2ECCE30B-E848-4C5E-83A1-A811D489E7B8}"/>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34" name="Oval 33">
              <a:extLst>
                <a:ext uri="{FF2B5EF4-FFF2-40B4-BE49-F238E27FC236}">
                  <a16:creationId xmlns:a16="http://schemas.microsoft.com/office/drawing/2014/main" id="{09817AEC-C67C-49A3-AC5A-669FD4D6D586}"/>
                </a:ext>
              </a:extLst>
            </p:cNvPr>
            <p:cNvSpPr/>
            <p:nvPr userDrawn="1"/>
          </p:nvSpPr>
          <p:spPr>
            <a:xfrm flipH="1">
              <a:off x="5283164" y="2745725"/>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78839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96C5B5AA-0D95-4C33-8EBC-90401B51BDB4}"/>
              </a:ext>
            </a:extLst>
          </p:cNvPr>
          <p:cNvSpPr>
            <a:spLocks noGrp="1"/>
          </p:cNvSpPr>
          <p:nvPr>
            <p:ph type="pic" sz="quarter" idx="14"/>
          </p:nvPr>
        </p:nvSpPr>
        <p:spPr>
          <a:xfrm>
            <a:off x="6032" y="1912946"/>
            <a:ext cx="12185968" cy="3493008"/>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3848934" y="457496"/>
            <a:ext cx="4494133" cy="804338"/>
          </a:xfrm>
        </p:spPr>
        <p:txBody>
          <a:bodyPr lIns="0" tIns="0" rIns="0" bIns="0" anchor="b">
            <a:normAutofit/>
          </a:bodyPr>
          <a:lstStyle>
            <a:lvl1pPr algn="ctr">
              <a:defRPr sz="3600"/>
            </a:lvl1pPr>
          </a:lstStyle>
          <a:p>
            <a:r>
              <a:rPr lang="en-US" noProof="0"/>
              <a:t>APPENDIX</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 name="Group 3">
            <a:extLst>
              <a:ext uri="{FF2B5EF4-FFF2-40B4-BE49-F238E27FC236}">
                <a16:creationId xmlns:a16="http://schemas.microsoft.com/office/drawing/2014/main" id="{908B302A-0F76-466E-9FCE-DCEECCBCF6C9}"/>
              </a:ext>
            </a:extLst>
          </p:cNvPr>
          <p:cNvGrpSpPr/>
          <p:nvPr userDrawn="1"/>
        </p:nvGrpSpPr>
        <p:grpSpPr>
          <a:xfrm>
            <a:off x="4736152" y="1509426"/>
            <a:ext cx="2719696" cy="100800"/>
            <a:chOff x="4732222" y="1509426"/>
            <a:chExt cx="2719696" cy="100800"/>
          </a:xfrm>
        </p:grpSpPr>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4732222" y="1509426"/>
              <a:ext cx="2669296" cy="100800"/>
              <a:chOff x="1693969" y="3240138"/>
              <a:chExt cx="1740431"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1693969" y="3290538"/>
                <a:ext cx="169003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id="{427C0C4F-6341-4BE0-931E-AAA6EA2AF137}"/>
                </a:ext>
              </a:extLst>
            </p:cNvPr>
            <p:cNvSpPr/>
            <p:nvPr userDrawn="1"/>
          </p:nvSpPr>
          <p:spPr>
            <a:xfrm flipH="1">
              <a:off x="7351117" y="1509426"/>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576448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stimonial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5104263" y="707529"/>
            <a:ext cx="6310887" cy="569086"/>
          </a:xfrm>
        </p:spPr>
        <p:txBody>
          <a:bodyPr lIns="0" tIns="0" rIns="0" bIns="0" anchor="b">
            <a:normAutofit/>
          </a:bodyPr>
          <a:lstStyle>
            <a:lvl1pPr algn="r">
              <a:defRPr sz="3600"/>
            </a:lvl1pPr>
          </a:lstStyle>
          <a:p>
            <a:r>
              <a:rPr lang="en-US" noProof="0"/>
              <a:t>TESTIMONIALS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773282" y="1375202"/>
            <a:ext cx="4418718" cy="100800"/>
            <a:chOff x="675503" y="3240138"/>
            <a:chExt cx="2758897"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75503" y="3290538"/>
              <a:ext cx="270849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822459"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822459"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2447783"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flipV="1">
            <a:off x="3000995"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2D92A7B-1C40-4AEB-92C3-C35F8C01F1FA}"/>
              </a:ext>
            </a:extLst>
          </p:cNvPr>
          <p:cNvSpPr>
            <a:spLocks noGrp="1"/>
          </p:cNvSpPr>
          <p:nvPr>
            <p:ph type="body" sz="quarter" idx="49"/>
          </p:nvPr>
        </p:nvSpPr>
        <p:spPr>
          <a:xfrm>
            <a:off x="803253"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24" name="Oval 23">
            <a:extLst>
              <a:ext uri="{FF2B5EF4-FFF2-40B4-BE49-F238E27FC236}">
                <a16:creationId xmlns:a16="http://schemas.microsoft.com/office/drawing/2014/main" id="{F2E312F1-B417-47B6-97E4-7CCA31034F82}"/>
              </a:ext>
            </a:extLst>
          </p:cNvPr>
          <p:cNvSpPr/>
          <p:nvPr userDrawn="1"/>
        </p:nvSpPr>
        <p:spPr>
          <a:xfrm>
            <a:off x="2950595"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Text Placeholder 2">
            <a:extLst>
              <a:ext uri="{FF2B5EF4-FFF2-40B4-BE49-F238E27FC236}">
                <a16:creationId xmlns:a16="http://schemas.microsoft.com/office/drawing/2014/main" id="{13DB5D84-04D8-4536-A06B-AED76E7C51D7}"/>
              </a:ext>
            </a:extLst>
          </p:cNvPr>
          <p:cNvSpPr>
            <a:spLocks noGrp="1"/>
          </p:cNvSpPr>
          <p:nvPr>
            <p:ph type="body" idx="50" hasCustomPrompt="1"/>
          </p:nvPr>
        </p:nvSpPr>
        <p:spPr>
          <a:xfrm>
            <a:off x="4586638"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59" name="Text Placeholder 2">
            <a:extLst>
              <a:ext uri="{FF2B5EF4-FFF2-40B4-BE49-F238E27FC236}">
                <a16:creationId xmlns:a16="http://schemas.microsoft.com/office/drawing/2014/main" id="{3AB0AC7E-7919-422E-95A1-82E8B125756D}"/>
              </a:ext>
            </a:extLst>
          </p:cNvPr>
          <p:cNvSpPr>
            <a:spLocks noGrp="1"/>
          </p:cNvSpPr>
          <p:nvPr>
            <p:ph type="body" idx="51" hasCustomPrompt="1"/>
          </p:nvPr>
        </p:nvSpPr>
        <p:spPr>
          <a:xfrm>
            <a:off x="4586638"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0" name="Picture Placeholder 2">
            <a:extLst>
              <a:ext uri="{FF2B5EF4-FFF2-40B4-BE49-F238E27FC236}">
                <a16:creationId xmlns:a16="http://schemas.microsoft.com/office/drawing/2014/main" id="{B44FD76B-D1AE-458B-AF32-E4AA246B0881}"/>
              </a:ext>
            </a:extLst>
          </p:cNvPr>
          <p:cNvSpPr>
            <a:spLocks noGrp="1"/>
          </p:cNvSpPr>
          <p:nvPr>
            <p:ph type="pic" sz="quarter" idx="52"/>
          </p:nvPr>
        </p:nvSpPr>
        <p:spPr>
          <a:xfrm>
            <a:off x="6211962"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1" name="Straight Connector 60">
            <a:extLst>
              <a:ext uri="{FF2B5EF4-FFF2-40B4-BE49-F238E27FC236}">
                <a16:creationId xmlns:a16="http://schemas.microsoft.com/office/drawing/2014/main" id="{07D22CD4-7F86-495D-B381-7D706058B916}"/>
              </a:ext>
            </a:extLst>
          </p:cNvPr>
          <p:cNvCxnSpPr>
            <a:cxnSpLocks/>
          </p:cNvCxnSpPr>
          <p:nvPr userDrawn="1"/>
        </p:nvCxnSpPr>
        <p:spPr>
          <a:xfrm flipV="1">
            <a:off x="6765174"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3">
            <a:extLst>
              <a:ext uri="{FF2B5EF4-FFF2-40B4-BE49-F238E27FC236}">
                <a16:creationId xmlns:a16="http://schemas.microsoft.com/office/drawing/2014/main" id="{1BA0EB90-BA97-4A18-AD3D-1E839B636DEB}"/>
              </a:ext>
            </a:extLst>
          </p:cNvPr>
          <p:cNvSpPr>
            <a:spLocks noGrp="1"/>
          </p:cNvSpPr>
          <p:nvPr>
            <p:ph type="body" sz="quarter" idx="53"/>
          </p:nvPr>
        </p:nvSpPr>
        <p:spPr>
          <a:xfrm>
            <a:off x="456743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63" name="Oval 62">
            <a:extLst>
              <a:ext uri="{FF2B5EF4-FFF2-40B4-BE49-F238E27FC236}">
                <a16:creationId xmlns:a16="http://schemas.microsoft.com/office/drawing/2014/main" id="{ED057A87-963C-4F8A-BD4C-959BF8AF699B}"/>
              </a:ext>
            </a:extLst>
          </p:cNvPr>
          <p:cNvSpPr/>
          <p:nvPr userDrawn="1"/>
        </p:nvSpPr>
        <p:spPr>
          <a:xfrm>
            <a:off x="6714774"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4" name="Text Placeholder 2">
            <a:extLst>
              <a:ext uri="{FF2B5EF4-FFF2-40B4-BE49-F238E27FC236}">
                <a16:creationId xmlns:a16="http://schemas.microsoft.com/office/drawing/2014/main" id="{B6BAFE05-9EC0-4C3C-AB0F-89A83361452F}"/>
              </a:ext>
            </a:extLst>
          </p:cNvPr>
          <p:cNvSpPr>
            <a:spLocks noGrp="1"/>
          </p:cNvSpPr>
          <p:nvPr>
            <p:ph type="body" idx="54" hasCustomPrompt="1"/>
          </p:nvPr>
        </p:nvSpPr>
        <p:spPr>
          <a:xfrm>
            <a:off x="8350818" y="4992196"/>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65" name="Text Placeholder 2">
            <a:extLst>
              <a:ext uri="{FF2B5EF4-FFF2-40B4-BE49-F238E27FC236}">
                <a16:creationId xmlns:a16="http://schemas.microsoft.com/office/drawing/2014/main" id="{290BF8E2-78CA-4427-9231-3C5EDC272DEE}"/>
              </a:ext>
            </a:extLst>
          </p:cNvPr>
          <p:cNvSpPr>
            <a:spLocks noGrp="1"/>
          </p:cNvSpPr>
          <p:nvPr>
            <p:ph type="body" idx="55" hasCustomPrompt="1"/>
          </p:nvPr>
        </p:nvSpPr>
        <p:spPr>
          <a:xfrm>
            <a:off x="8350818" y="4187128"/>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6" name="Picture Placeholder 2">
            <a:extLst>
              <a:ext uri="{FF2B5EF4-FFF2-40B4-BE49-F238E27FC236}">
                <a16:creationId xmlns:a16="http://schemas.microsoft.com/office/drawing/2014/main" id="{ACA8732F-AB9E-4253-BB5A-5ADD5BA9B153}"/>
              </a:ext>
            </a:extLst>
          </p:cNvPr>
          <p:cNvSpPr>
            <a:spLocks noGrp="1"/>
          </p:cNvSpPr>
          <p:nvPr>
            <p:ph type="pic" sz="quarter" idx="56"/>
          </p:nvPr>
        </p:nvSpPr>
        <p:spPr>
          <a:xfrm>
            <a:off x="9976142" y="4430694"/>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7" name="Straight Connector 66">
            <a:extLst>
              <a:ext uri="{FF2B5EF4-FFF2-40B4-BE49-F238E27FC236}">
                <a16:creationId xmlns:a16="http://schemas.microsoft.com/office/drawing/2014/main" id="{BB9A566A-8C97-4AE6-B9EF-701587499889}"/>
              </a:ext>
            </a:extLst>
          </p:cNvPr>
          <p:cNvCxnSpPr>
            <a:cxnSpLocks/>
          </p:cNvCxnSpPr>
          <p:nvPr userDrawn="1"/>
        </p:nvCxnSpPr>
        <p:spPr>
          <a:xfrm flipV="1">
            <a:off x="10529354" y="3980054"/>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8" name="Text Placeholder 3">
            <a:extLst>
              <a:ext uri="{FF2B5EF4-FFF2-40B4-BE49-F238E27FC236}">
                <a16:creationId xmlns:a16="http://schemas.microsoft.com/office/drawing/2014/main" id="{45B69021-5E85-4B37-B529-366AC57512FD}"/>
              </a:ext>
            </a:extLst>
          </p:cNvPr>
          <p:cNvSpPr>
            <a:spLocks noGrp="1"/>
          </p:cNvSpPr>
          <p:nvPr>
            <p:ph type="body" sz="quarter" idx="57"/>
          </p:nvPr>
        </p:nvSpPr>
        <p:spPr>
          <a:xfrm>
            <a:off x="833161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Click to edit Master text styles</a:t>
            </a:r>
          </a:p>
        </p:txBody>
      </p:sp>
      <p:sp>
        <p:nvSpPr>
          <p:cNvPr id="69" name="Oval 68">
            <a:extLst>
              <a:ext uri="{FF2B5EF4-FFF2-40B4-BE49-F238E27FC236}">
                <a16:creationId xmlns:a16="http://schemas.microsoft.com/office/drawing/2014/main" id="{E407CD49-808A-445A-96C0-E3083C9FB390}"/>
              </a:ext>
            </a:extLst>
          </p:cNvPr>
          <p:cNvSpPr/>
          <p:nvPr userDrawn="1"/>
        </p:nvSpPr>
        <p:spPr>
          <a:xfrm>
            <a:off x="10478954" y="3925610"/>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Tree>
    <p:extLst>
      <p:ext uri="{BB962C8B-B14F-4D97-AF65-F5344CB8AC3E}">
        <p14:creationId xmlns:p14="http://schemas.microsoft.com/office/powerpoint/2010/main" val="864131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980591"/>
            <a:ext cx="4187903" cy="1177174"/>
          </a:xfrm>
        </p:spPr>
        <p:txBody>
          <a:bodyPr lIns="0" tIns="0" rIns="0" bIns="0" anchor="b">
            <a:normAutofit/>
          </a:bodyPr>
          <a:lstStyle>
            <a:lvl1pPr>
              <a:defRPr sz="3600"/>
            </a:lvl1pPr>
          </a:lstStyle>
          <a:p>
            <a:r>
              <a:rPr lang="en-US" noProof="0"/>
              <a:t>CASE STUDY</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610893"/>
            <a:ext cx="4168311" cy="1897530"/>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319328"/>
            <a:ext cx="3866400" cy="100800"/>
            <a:chOff x="-1228304" y="3240138"/>
            <a:chExt cx="3866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81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537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Text Placeholder 2">
            <a:extLst>
              <a:ext uri="{FF2B5EF4-FFF2-40B4-BE49-F238E27FC236}">
                <a16:creationId xmlns:a16="http://schemas.microsoft.com/office/drawing/2014/main" id="{82DA762C-1D45-43AA-9DB3-3D8DBE3EACFE}"/>
              </a:ext>
            </a:extLst>
          </p:cNvPr>
          <p:cNvSpPr>
            <a:spLocks noGrp="1"/>
          </p:cNvSpPr>
          <p:nvPr>
            <p:ph type="body" idx="33" hasCustomPrompt="1"/>
          </p:nvPr>
        </p:nvSpPr>
        <p:spPr>
          <a:xfrm>
            <a:off x="5267325" y="1126345"/>
            <a:ext cx="6086475" cy="2662466"/>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4C3C1BF4-C955-4D71-87E4-BE0F7B619575}"/>
              </a:ext>
            </a:extLst>
          </p:cNvPr>
          <p:cNvSpPr>
            <a:spLocks noGrp="1"/>
          </p:cNvSpPr>
          <p:nvPr>
            <p:ph type="body" idx="34" hasCustomPrompt="1"/>
          </p:nvPr>
        </p:nvSpPr>
        <p:spPr>
          <a:xfrm>
            <a:off x="5269967" y="3909256"/>
            <a:ext cx="6086475" cy="1822399"/>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2205956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Phon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1294387"/>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2212679"/>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970230"/>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Rectangle 2">
            <a:extLst>
              <a:ext uri="{FF2B5EF4-FFF2-40B4-BE49-F238E27FC236}">
                <a16:creationId xmlns:a16="http://schemas.microsoft.com/office/drawing/2014/main" id="{496B07E0-C579-4C5F-9AD4-6AF791562924}"/>
              </a:ext>
            </a:extLst>
          </p:cNvPr>
          <p:cNvSpPr/>
          <p:nvPr userDrawn="1"/>
        </p:nvSpPr>
        <p:spPr>
          <a:xfrm>
            <a:off x="963549" y="1819285"/>
            <a:ext cx="4306824" cy="3648456"/>
          </a:xfrm>
          <a:prstGeom prst="rect">
            <a:avLst/>
          </a:prstGeom>
          <a:blipFill>
            <a:blip r:embed="rId2">
              <a:extLst>
                <a:ext uri="{96DAC541-7B7A-43D3-8B79-37D633B846F1}">
                  <asvg:svgBlip xmlns:asvg="http://schemas.microsoft.com/office/drawing/2016/SVG/main" r:embed="rId3"/>
                </a:ext>
              </a:extLst>
            </a:blip>
            <a:srcRect/>
            <a:stretch>
              <a:fillRect t="-195" b="-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Picture Placeholder 2">
            <a:extLst>
              <a:ext uri="{FF2B5EF4-FFF2-40B4-BE49-F238E27FC236}">
                <a16:creationId xmlns:a16="http://schemas.microsoft.com/office/drawing/2014/main" id="{D5639F99-011E-49CF-8ABD-A4DB4439FB47}"/>
              </a:ext>
            </a:extLst>
          </p:cNvPr>
          <p:cNvSpPr>
            <a:spLocks noGrp="1"/>
          </p:cNvSpPr>
          <p:nvPr>
            <p:ph type="pic" sz="quarter" idx="14"/>
          </p:nvPr>
        </p:nvSpPr>
        <p:spPr>
          <a:xfrm>
            <a:off x="3315505" y="1976894"/>
            <a:ext cx="1819656" cy="3108960"/>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2" name="Picture Placeholder 2">
            <a:extLst>
              <a:ext uri="{FF2B5EF4-FFF2-40B4-BE49-F238E27FC236}">
                <a16:creationId xmlns:a16="http://schemas.microsoft.com/office/drawing/2014/main" id="{028483B2-B562-448D-AEE1-556BC9366BBA}"/>
              </a:ext>
            </a:extLst>
          </p:cNvPr>
          <p:cNvSpPr>
            <a:spLocks noGrp="1"/>
          </p:cNvSpPr>
          <p:nvPr>
            <p:ph type="pic" sz="quarter" idx="31"/>
          </p:nvPr>
        </p:nvSpPr>
        <p:spPr>
          <a:xfrm>
            <a:off x="1102188" y="3517926"/>
            <a:ext cx="2057400" cy="181965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3195763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2737603-04DB-411C-B2D9-BDFF9AEE89D6}"/>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883319" y="3054194"/>
            <a:ext cx="1645920"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1384584" y="2023761"/>
            <a:ext cx="2469965"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2596444" y="3054194"/>
            <a:ext cx="1389888"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875852"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2499831"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4940427" y="3054194"/>
            <a:ext cx="2113508"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5494328"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4946407" y="3731781"/>
            <a:ext cx="2048256" cy="896112"/>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7900319" y="3054194"/>
            <a:ext cx="2197045"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8454220"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7900319" y="4671712"/>
            <a:ext cx="2223939"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4940427" y="4830765"/>
            <a:ext cx="2048256"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Click to 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823358" y="2023413"/>
            <a:ext cx="558402" cy="896112"/>
          </a:xfrm>
        </p:spPr>
        <p:txBody>
          <a:bodyPr lIns="0" tIns="0" rIns="0" bIns="0">
            <a:noAutofit/>
          </a:bodyPr>
          <a:lstStyle>
            <a:lvl1pPr marL="0" indent="0" algn="l">
              <a:buNone/>
              <a:defRPr sz="7000" b="1">
                <a:ln>
                  <a:solidFill>
                    <a:schemeClr val="tx1"/>
                  </a:solidFill>
                </a:ln>
                <a:no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4912823" y="1999493"/>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7873424" y="2002966"/>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2359124" y="5706529"/>
            <a:ext cx="8993089" cy="365122"/>
          </a:xfrm>
        </p:spPr>
        <p:txBody>
          <a:bodyPr lIns="0" tIns="0" rIns="0" bIns="0" anchor="t" anchorCtr="0">
            <a:normAutofit/>
          </a:bodyPr>
          <a:lstStyle>
            <a:lvl1pPr marL="0" indent="0" algn="r">
              <a:lnSpc>
                <a:spcPct val="100000"/>
              </a:lnSpc>
              <a:spcBef>
                <a:spcPts val="0"/>
              </a:spcBef>
              <a:buNone/>
              <a:defRPr lang="en-US" sz="1400" i="0" kern="120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38" name="Title 1">
            <a:extLst>
              <a:ext uri="{FF2B5EF4-FFF2-40B4-BE49-F238E27FC236}">
                <a16:creationId xmlns:a16="http://schemas.microsoft.com/office/drawing/2014/main" id="{7E5CF6DE-4761-4BA5-A429-30AC8BBAD45B}"/>
              </a:ext>
            </a:extLst>
          </p:cNvPr>
          <p:cNvSpPr>
            <a:spLocks noGrp="1"/>
          </p:cNvSpPr>
          <p:nvPr>
            <p:ph type="title" hasCustomPrompt="1"/>
          </p:nvPr>
        </p:nvSpPr>
        <p:spPr>
          <a:xfrm>
            <a:off x="839789" y="780001"/>
            <a:ext cx="10512424" cy="606677"/>
          </a:xfrm>
        </p:spPr>
        <p:txBody>
          <a:bodyPr lIns="0" tIns="0" rIns="0" bIns="0" anchor="t" anchorCtr="0">
            <a:normAutofit/>
          </a:bodyPr>
          <a:lstStyle>
            <a:lvl1pPr marL="0" algn="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HOW TO USE THIS TEMPLATE</a:t>
            </a:r>
          </a:p>
        </p:txBody>
      </p:sp>
      <p:sp>
        <p:nvSpPr>
          <p:cNvPr id="41" name="Picture Placeholder 9">
            <a:extLst>
              <a:ext uri="{FF2B5EF4-FFF2-40B4-BE49-F238E27FC236}">
                <a16:creationId xmlns:a16="http://schemas.microsoft.com/office/drawing/2014/main" id="{8A4896B5-1C5E-47F0-8F0C-4EF97E356C86}"/>
              </a:ext>
            </a:extLst>
          </p:cNvPr>
          <p:cNvSpPr>
            <a:spLocks noGrp="1"/>
          </p:cNvSpPr>
          <p:nvPr>
            <p:ph type="pic" sz="quarter" idx="13"/>
          </p:nvPr>
        </p:nvSpPr>
        <p:spPr>
          <a:xfrm>
            <a:off x="7900319" y="3779907"/>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1" name="Group 30">
            <a:extLst>
              <a:ext uri="{FF2B5EF4-FFF2-40B4-BE49-F238E27FC236}">
                <a16:creationId xmlns:a16="http://schemas.microsoft.com/office/drawing/2014/main" id="{D87F4783-C8BA-411C-A188-4A4DAED10C02}"/>
              </a:ext>
            </a:extLst>
          </p:cNvPr>
          <p:cNvGrpSpPr/>
          <p:nvPr userDrawn="1"/>
        </p:nvGrpSpPr>
        <p:grpSpPr>
          <a:xfrm flipH="1">
            <a:off x="4416000" y="1375202"/>
            <a:ext cx="7776000" cy="100800"/>
            <a:chOff x="-322289" y="3240138"/>
            <a:chExt cx="5070122" cy="100800"/>
          </a:xfrm>
        </p:grpSpPr>
        <p:cxnSp>
          <p:nvCxnSpPr>
            <p:cNvPr id="39" name="Straight Connector 38">
              <a:extLst>
                <a:ext uri="{FF2B5EF4-FFF2-40B4-BE49-F238E27FC236}">
                  <a16:creationId xmlns:a16="http://schemas.microsoft.com/office/drawing/2014/main" id="{959A2713-966D-4694-A067-D6BE1B2986D1}"/>
                </a:ext>
              </a:extLst>
            </p:cNvPr>
            <p:cNvCxnSpPr>
              <a:cxnSpLocks/>
            </p:cNvCxnSpPr>
            <p:nvPr userDrawn="1"/>
          </p:nvCxnSpPr>
          <p:spPr>
            <a:xfrm>
              <a:off x="-322289" y="3290538"/>
              <a:ext cx="507012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FCA15F19-C2FE-4F13-9359-69E884CA83B9}"/>
                </a:ext>
              </a:extLst>
            </p:cNvPr>
            <p:cNvSpPr/>
            <p:nvPr userDrawn="1"/>
          </p:nvSpPr>
          <p:spPr>
            <a:xfrm>
              <a:off x="4682109"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5357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grpSp>
        <p:nvGrpSpPr>
          <p:cNvPr id="15" name="Group 14">
            <a:extLst>
              <a:ext uri="{FF2B5EF4-FFF2-40B4-BE49-F238E27FC236}">
                <a16:creationId xmlns:a16="http://schemas.microsoft.com/office/drawing/2014/main" id="{676B4374-8F24-43DE-860D-E5C6EA850AB4}"/>
              </a:ext>
            </a:extLst>
          </p:cNvPr>
          <p:cNvGrpSpPr/>
          <p:nvPr userDrawn="1"/>
        </p:nvGrpSpPr>
        <p:grpSpPr>
          <a:xfrm>
            <a:off x="3619265" y="2253996"/>
            <a:ext cx="4953471" cy="100584"/>
            <a:chOff x="3631692" y="2253996"/>
            <a:chExt cx="4953471" cy="100584"/>
          </a:xfrm>
        </p:grpSpPr>
        <p:sp>
          <p:nvSpPr>
            <p:cNvPr id="11" name="Oval 10">
              <a:extLst>
                <a:ext uri="{FF2B5EF4-FFF2-40B4-BE49-F238E27FC236}">
                  <a16:creationId xmlns:a16="http://schemas.microsoft.com/office/drawing/2014/main"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6" name="Group 15">
            <a:extLst>
              <a:ext uri="{FF2B5EF4-FFF2-40B4-BE49-F238E27FC236}">
                <a16:creationId xmlns:a16="http://schemas.microsoft.com/office/drawing/2014/main" id="{E9BB74A1-0BEA-4AD8-8138-0641A45D8B40}"/>
              </a:ext>
            </a:extLst>
          </p:cNvPr>
          <p:cNvGrpSpPr/>
          <p:nvPr userDrawn="1"/>
        </p:nvGrpSpPr>
        <p:grpSpPr>
          <a:xfrm>
            <a:off x="4652581" y="5305363"/>
            <a:ext cx="2886839" cy="100584"/>
            <a:chOff x="3631690" y="2253996"/>
            <a:chExt cx="5028467" cy="100584"/>
          </a:xfrm>
        </p:grpSpPr>
        <p:sp>
          <p:nvSpPr>
            <p:cNvPr id="17" name="Oval 16">
              <a:extLst>
                <a:ext uri="{FF2B5EF4-FFF2-40B4-BE49-F238E27FC236}">
                  <a16:creationId xmlns:a16="http://schemas.microsoft.com/office/drawing/2014/main"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364189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791958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DEA943F6-C418-4339-8C7E-A12127BDE29C}"/>
              </a:ext>
            </a:extLst>
          </p:cNvPr>
          <p:cNvSpPr>
            <a:spLocks noGrp="1"/>
          </p:cNvSpPr>
          <p:nvPr>
            <p:ph idx="1"/>
          </p:nvPr>
        </p:nvSpPr>
        <p:spPr>
          <a:xfrm>
            <a:off x="838200" y="1187777"/>
            <a:ext cx="10515600" cy="4534293"/>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84468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FE9A2-5CE4-4652-97CE-3FF947D5485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7" name="Content Placeholder 2">
            <a:extLst>
              <a:ext uri="{FF2B5EF4-FFF2-40B4-BE49-F238E27FC236}">
                <a16:creationId xmlns:a16="http://schemas.microsoft.com/office/drawing/2014/main" id="{3FD6D4E1-CC57-4556-9CB7-31B375477219}"/>
              </a:ext>
            </a:extLst>
          </p:cNvPr>
          <p:cNvSpPr>
            <a:spLocks noGrp="1"/>
          </p:cNvSpPr>
          <p:nvPr>
            <p:ph sz="half" idx="1"/>
          </p:nvPr>
        </p:nvSpPr>
        <p:spPr>
          <a:xfrm>
            <a:off x="838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p:nvPr>
        </p:nvSpPr>
        <p:spPr>
          <a:xfrm>
            <a:off x="6172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84915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B5E40D-C1A5-4C5A-BBA0-C3E41F028D0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7" name="Text Placeholder 2">
            <a:extLst>
              <a:ext uri="{FF2B5EF4-FFF2-40B4-BE49-F238E27FC236}">
                <a16:creationId xmlns:a16="http://schemas.microsoft.com/office/drawing/2014/main" id="{85C650EE-495E-44EB-870B-AC85B18EBDB8}"/>
              </a:ext>
            </a:extLst>
          </p:cNvPr>
          <p:cNvSpPr>
            <a:spLocks noGrp="1"/>
          </p:cNvSpPr>
          <p:nvPr>
            <p:ph type="body" idx="1"/>
          </p:nvPr>
        </p:nvSpPr>
        <p:spPr>
          <a:xfrm>
            <a:off x="839788" y="1256955"/>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p:nvPr>
        </p:nvSpPr>
        <p:spPr>
          <a:xfrm>
            <a:off x="839788" y="2203414"/>
            <a:ext cx="5157787"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p:nvPr>
        </p:nvSpPr>
        <p:spPr>
          <a:xfrm>
            <a:off x="6172200" y="1256955"/>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p:nvPr>
        </p:nvSpPr>
        <p:spPr>
          <a:xfrm>
            <a:off x="6172200" y="2203414"/>
            <a:ext cx="5183188"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40803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3AE79E65-3D1E-4444-9BD4-8578BF0C6484}"/>
              </a:ext>
            </a:extLst>
          </p:cNvPr>
          <p:cNvSpPr>
            <a:spLocks noGrp="1"/>
          </p:cNvSpPr>
          <p:nvPr>
            <p:ph idx="1"/>
          </p:nvPr>
        </p:nvSpPr>
        <p:spPr>
          <a:xfrm>
            <a:off x="5183188" y="457201"/>
            <a:ext cx="6172200" cy="5403850"/>
          </a:xfrm>
        </p:spPr>
        <p:txBody>
          <a:bodyPr>
            <a:normAutofit/>
          </a:bodyPr>
          <a:lstStyle>
            <a:lvl1pPr>
              <a:defRPr sz="2400">
                <a:solidFill>
                  <a:schemeClr val="bg2"/>
                </a:solidFill>
              </a:defRPr>
            </a:lvl1pPr>
            <a:lvl2pPr>
              <a:defRPr sz="2000">
                <a:solidFill>
                  <a:schemeClr val="bg2"/>
                </a:solidFill>
              </a:defRPr>
            </a:lvl2pPr>
            <a:lvl3pPr>
              <a:defRPr sz="1800">
                <a:solidFill>
                  <a:schemeClr val="bg2"/>
                </a:solidFill>
              </a:defRPr>
            </a:lvl3pPr>
            <a:lvl4pPr>
              <a:defRPr sz="1600">
                <a:solidFill>
                  <a:schemeClr val="bg2"/>
                </a:solidFill>
              </a:defRPr>
            </a:lvl4pPr>
            <a:lvl5pPr>
              <a:defRPr sz="1600">
                <a:solidFill>
                  <a:schemeClr val="bg2"/>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27999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1D23A006-AC57-4A0B-BC20-6D226A80CC78}"/>
              </a:ext>
            </a:extLst>
          </p:cNvPr>
          <p:cNvSpPr>
            <a:spLocks noGrp="1"/>
          </p:cNvSpPr>
          <p:nvPr>
            <p:ph type="pic" idx="1"/>
          </p:nvPr>
        </p:nvSpPr>
        <p:spPr>
          <a:xfrm>
            <a:off x="5183188" y="457201"/>
            <a:ext cx="6172200" cy="5403850"/>
          </a:xfrm>
        </p:spPr>
        <p:txBody>
          <a:bodyPr>
            <a:normAutofit/>
          </a:bodyPr>
          <a:lstStyle>
            <a:lvl1pPr marL="0" indent="0">
              <a:buNone/>
              <a:defRPr sz="24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585305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ext Placeholder 7">
            <a:extLst>
              <a:ext uri="{FF2B5EF4-FFF2-40B4-BE49-F238E27FC236}">
                <a16:creationId xmlns:a16="http://schemas.microsoft.com/office/drawing/2014/main" id="{FE102DC0-E499-4C34-9CD9-CDABF71081B3}"/>
              </a:ext>
            </a:extLst>
          </p:cNvPr>
          <p:cNvSpPr>
            <a:spLocks noGrp="1"/>
          </p:cNvSpPr>
          <p:nvPr>
            <p:ph type="body" sz="quarter" idx="13"/>
          </p:nvPr>
        </p:nvSpPr>
        <p:spPr>
          <a:xfrm>
            <a:off x="1470819" y="2355057"/>
            <a:ext cx="9250363" cy="2147887"/>
          </a:xfrm>
        </p:spPr>
        <p:txBody>
          <a:bodyPr anchor="ctr">
            <a:normAutofit/>
          </a:bodyPr>
          <a:lstStyle>
            <a:lvl1pPr marL="0" indent="0" algn="ctr">
              <a:buNone/>
              <a:defRPr sz="6000"/>
            </a:lvl1pPr>
          </a:lstStyle>
          <a:p>
            <a:pPr lvl="0"/>
            <a:r>
              <a:rPr lang="en-US" noProof="0"/>
              <a:t>Click to edit Master text styles</a:t>
            </a:r>
          </a:p>
        </p:txBody>
      </p:sp>
    </p:spTree>
    <p:extLst>
      <p:ext uri="{BB962C8B-B14F-4D97-AF65-F5344CB8AC3E}">
        <p14:creationId xmlns:p14="http://schemas.microsoft.com/office/powerpoint/2010/main" val="883991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854530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E60A5F-CE74-4F00-A5C2-F9742DDFFF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2317158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7058B-89E0-4460-AB21-21747CB3A1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7201C5EB-04D6-4050-930C-5F6907528D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A732220F-109C-4A57-81E9-C6279EDA1374}"/>
              </a:ext>
            </a:extLst>
          </p:cNvPr>
          <p:cNvSpPr>
            <a:spLocks noGrp="1"/>
          </p:cNvSpPr>
          <p:nvPr>
            <p:ph type="dt" sz="half" idx="2"/>
          </p:nvPr>
        </p:nvSpPr>
        <p:spPr>
          <a:xfrm>
            <a:off x="10016836" y="5878720"/>
            <a:ext cx="1336964" cy="298800"/>
          </a:xfrm>
          <a:prstGeom prst="rect">
            <a:avLst/>
          </a:prstGeom>
        </p:spPr>
        <p:txBody>
          <a:bodyPr vert="horz" lIns="0" tIns="0" rIns="0" bIns="0" rtlCol="0" anchor="ctr"/>
          <a:lstStyle>
            <a:lvl1pPr algn="r">
              <a:defRPr sz="1000">
                <a:solidFill>
                  <a:schemeClr val="bg1">
                    <a:lumMod val="50000"/>
                    <a:lumOff val="50000"/>
                  </a:schemeClr>
                </a:solidFill>
              </a:defRPr>
            </a:lvl1pPr>
          </a:lstStyle>
          <a:p>
            <a:r>
              <a:rPr lang="en-US" noProof="0" dirty="0"/>
              <a:t>MM.DD.20XX</a:t>
            </a:r>
          </a:p>
        </p:txBody>
      </p:sp>
      <p:sp>
        <p:nvSpPr>
          <p:cNvPr id="5" name="Footer Placeholder 4">
            <a:extLst>
              <a:ext uri="{FF2B5EF4-FFF2-40B4-BE49-F238E27FC236}">
                <a16:creationId xmlns:a16="http://schemas.microsoft.com/office/drawing/2014/main" id="{0A25404F-F26F-42E5-BA15-C0373FC1CF2B}"/>
              </a:ext>
            </a:extLst>
          </p:cNvPr>
          <p:cNvSpPr>
            <a:spLocks noGrp="1"/>
          </p:cNvSpPr>
          <p:nvPr>
            <p:ph type="ftr" sz="quarter" idx="3"/>
          </p:nvPr>
        </p:nvSpPr>
        <p:spPr>
          <a:xfrm>
            <a:off x="1169960" y="5878720"/>
            <a:ext cx="2915733" cy="298800"/>
          </a:xfrm>
          <a:prstGeom prst="rect">
            <a:avLst/>
          </a:prstGeom>
        </p:spPr>
        <p:txBody>
          <a:bodyPr vert="horz" lIns="91440" tIns="45720" rIns="91440" bIns="45720" rtlCol="0" anchor="ctr"/>
          <a:lstStyle>
            <a:lvl1pPr algn="l">
              <a:defRPr sz="1000">
                <a:solidFill>
                  <a:schemeClr val="bg1">
                    <a:lumMod val="50000"/>
                    <a:lumOff val="50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41725174-FA04-488F-9F0C-3CD1D1483FA9}"/>
              </a:ext>
            </a:extLst>
          </p:cNvPr>
          <p:cNvSpPr>
            <a:spLocks noGrp="1"/>
          </p:cNvSpPr>
          <p:nvPr>
            <p:ph type="sldNum" sz="quarter" idx="4"/>
          </p:nvPr>
        </p:nvSpPr>
        <p:spPr>
          <a:xfrm>
            <a:off x="778643" y="5879656"/>
            <a:ext cx="354492" cy="297307"/>
          </a:xfrm>
          <a:prstGeom prst="rect">
            <a:avLst/>
          </a:prstGeom>
        </p:spPr>
        <p:txBody>
          <a:bodyPr vert="horz" lIns="91440" tIns="45720" rIns="91440" bIns="45720" rtlCol="0" anchor="ctr"/>
          <a:lstStyle>
            <a:lvl1pPr algn="ctr">
              <a:defRPr sz="1000">
                <a:solidFill>
                  <a:schemeClr val="bg2"/>
                </a:solidFill>
              </a:defRPr>
            </a:lvl1pPr>
          </a:lstStyle>
          <a:p>
            <a:fld id="{8D581BC7-E183-40DB-AC97-C19EA4EB8894}" type="slidenum">
              <a:rPr lang="en-US" noProof="0" smtClean="0"/>
              <a:pPr/>
              <a:t>‹#›</a:t>
            </a:fld>
            <a:endParaRPr lang="en-US" noProof="0" dirty="0"/>
          </a:p>
        </p:txBody>
      </p:sp>
      <p:sp>
        <p:nvSpPr>
          <p:cNvPr id="7" name="Oval 6">
            <a:extLst>
              <a:ext uri="{FF2B5EF4-FFF2-40B4-BE49-F238E27FC236}">
                <a16:creationId xmlns:a16="http://schemas.microsoft.com/office/drawing/2014/main" id="{7FEF1588-F385-48F3-800A-554A9423E77A}"/>
              </a:ext>
            </a:extLst>
          </p:cNvPr>
          <p:cNvSpPr/>
          <p:nvPr/>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0" name="Straight Connector 9">
            <a:extLst>
              <a:ext uri="{FF2B5EF4-FFF2-40B4-BE49-F238E27FC236}">
                <a16:creationId xmlns:a16="http://schemas.microsoft.com/office/drawing/2014/main" id="{440B0943-F568-4674-8FA4-B435B1E466AF}"/>
              </a:ext>
            </a:extLst>
          </p:cNvPr>
          <p:cNvCxnSpPr/>
          <p:nvPr/>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2DE7FD5-7941-43A1-8663-42AE40546A4F}"/>
              </a:ext>
            </a:extLst>
          </p:cNvPr>
          <p:cNvSpPr/>
          <p:nvPr/>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97791EE5-EF06-4BF8-84C6-EC24114E73F5}"/>
              </a:ext>
            </a:extLst>
          </p:cNvPr>
          <p:cNvCxnSpPr>
            <a:cxnSpLocks/>
          </p:cNvCxnSpPr>
          <p:nvPr/>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861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90" r:id="rId33"/>
    <p:sldLayoutId id="2147483691" r:id="rId34"/>
    <p:sldLayoutId id="2147483688" r:id="rId35"/>
    <p:sldLayoutId id="2147483692" r:id="rId36"/>
    <p:sldLayoutId id="2147483689" r:id="rId37"/>
  </p:sldLayoutIdLst>
  <p:hf hdr="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27">
          <p15:clr>
            <a:srgbClr val="F26B43"/>
          </p15:clr>
        </p15:guide>
        <p15:guide id="2" pos="7174">
          <p15:clr>
            <a:srgbClr val="F26B43"/>
          </p15:clr>
        </p15:guide>
        <p15:guide id="3" pos="506">
          <p15:clr>
            <a:srgbClr val="F26B43"/>
          </p15:clr>
        </p15:guide>
        <p15:guide id="4" orient="horz" pos="3793">
          <p15:clr>
            <a:srgbClr val="F26B43"/>
          </p15:clr>
        </p15:guide>
        <p15:guide id="5" pos="3840">
          <p15:clr>
            <a:srgbClr val="F26B43"/>
          </p15:clr>
        </p15:guide>
        <p15:guide id="6" orient="horz" pos="2160">
          <p15:clr>
            <a:srgbClr val="F26B43"/>
          </p15:clr>
        </p15:guide>
        <p15:guide id="7" pos="3318">
          <p15:clr>
            <a:srgbClr val="F26B43"/>
          </p15:clr>
        </p15:guide>
        <p15:guide id="8" pos="436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6FF42-70E3-4A7F-B5D8-2928FCB71A74}"/>
              </a:ext>
            </a:extLst>
          </p:cNvPr>
          <p:cNvSpPr>
            <a:spLocks noGrp="1"/>
          </p:cNvSpPr>
          <p:nvPr>
            <p:ph type="ctrTitle"/>
          </p:nvPr>
        </p:nvSpPr>
        <p:spPr/>
        <p:txBody>
          <a:bodyPr/>
          <a:lstStyle/>
          <a:p>
            <a:r>
              <a:rPr lang="en-US" dirty="0"/>
              <a:t>SUSPENSE</a:t>
            </a:r>
            <a:br>
              <a:rPr lang="en-US" dirty="0"/>
            </a:br>
            <a:r>
              <a:rPr lang="en-US" dirty="0"/>
              <a:t>&amp; PLOT  TWISTS</a:t>
            </a:r>
            <a:endParaRPr lang="ru-RU" dirty="0"/>
          </a:p>
        </p:txBody>
      </p:sp>
      <p:sp>
        <p:nvSpPr>
          <p:cNvPr id="5" name="Subtitle 4">
            <a:extLst>
              <a:ext uri="{FF2B5EF4-FFF2-40B4-BE49-F238E27FC236}">
                <a16:creationId xmlns:a16="http://schemas.microsoft.com/office/drawing/2014/main" id="{F40A11AA-C85D-4AF4-92B2-0F4E36F4EC91}"/>
              </a:ext>
            </a:extLst>
          </p:cNvPr>
          <p:cNvSpPr>
            <a:spLocks noGrp="1"/>
          </p:cNvSpPr>
          <p:nvPr>
            <p:ph type="subTitle" idx="1"/>
          </p:nvPr>
        </p:nvSpPr>
        <p:spPr/>
        <p:txBody>
          <a:bodyPr/>
          <a:lstStyle/>
          <a:p>
            <a:r>
              <a:rPr lang="en-US" dirty="0"/>
              <a:t>Sally Bosco</a:t>
            </a:r>
            <a:endParaRPr lang="ru-RU" dirty="0"/>
          </a:p>
        </p:txBody>
      </p:sp>
    </p:spTree>
    <p:extLst>
      <p:ext uri="{BB962C8B-B14F-4D97-AF65-F5344CB8AC3E}">
        <p14:creationId xmlns:p14="http://schemas.microsoft.com/office/powerpoint/2010/main" val="210404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bstract background&#10;">
            <a:extLst>
              <a:ext uri="{FF2B5EF4-FFF2-40B4-BE49-F238E27FC236}">
                <a16:creationId xmlns:a16="http://schemas.microsoft.com/office/drawing/2014/main" id="{403E5740-1FF0-42AF-A459-70BE0BD24FDC}"/>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p:pic>
      <p:sp>
        <p:nvSpPr>
          <p:cNvPr id="2" name="Title 1">
            <a:extLst>
              <a:ext uri="{FF2B5EF4-FFF2-40B4-BE49-F238E27FC236}">
                <a16:creationId xmlns:a16="http://schemas.microsoft.com/office/drawing/2014/main" id="{EA4B7241-C2B7-4F61-A69C-236E16A5F62F}"/>
              </a:ext>
            </a:extLst>
          </p:cNvPr>
          <p:cNvSpPr>
            <a:spLocks noGrp="1"/>
          </p:cNvSpPr>
          <p:nvPr>
            <p:ph type="title"/>
          </p:nvPr>
        </p:nvSpPr>
        <p:spPr/>
        <p:txBody>
          <a:bodyPr/>
          <a:lstStyle/>
          <a:p>
            <a:r>
              <a:rPr lang="en-US" dirty="0"/>
              <a:t>SUSPENSE</a:t>
            </a:r>
            <a:br>
              <a:rPr lang="en-US" dirty="0"/>
            </a:br>
            <a:r>
              <a:rPr lang="en-US" dirty="0"/>
              <a:t>&amp; PLOT  TWISTS</a:t>
            </a:r>
            <a:endParaRPr lang="ru-RU" dirty="0"/>
          </a:p>
        </p:txBody>
      </p:sp>
      <p:sp>
        <p:nvSpPr>
          <p:cNvPr id="3" name="Subtitle 2">
            <a:extLst>
              <a:ext uri="{FF2B5EF4-FFF2-40B4-BE49-F238E27FC236}">
                <a16:creationId xmlns:a16="http://schemas.microsoft.com/office/drawing/2014/main" id="{FDFD3B61-D7B5-4C7A-80FB-02A3436F88E1}"/>
              </a:ext>
            </a:extLst>
          </p:cNvPr>
          <p:cNvSpPr>
            <a:spLocks noGrp="1"/>
          </p:cNvSpPr>
          <p:nvPr>
            <p:ph type="subTitle" idx="1"/>
          </p:nvPr>
        </p:nvSpPr>
        <p:spPr/>
        <p:txBody>
          <a:bodyPr/>
          <a:lstStyle/>
          <a:p>
            <a:r>
              <a:rPr lang="en-US" dirty="0"/>
              <a:t>Sally Bosco</a:t>
            </a:r>
            <a:endParaRPr lang="ru-RU" dirty="0"/>
          </a:p>
        </p:txBody>
      </p:sp>
    </p:spTree>
    <p:extLst>
      <p:ext uri="{BB962C8B-B14F-4D97-AF65-F5344CB8AC3E}">
        <p14:creationId xmlns:p14="http://schemas.microsoft.com/office/powerpoint/2010/main" val="2982231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
            <a:extLst>
              <a:ext uri="{FF2B5EF4-FFF2-40B4-BE49-F238E27FC236}">
                <a16:creationId xmlns:a16="http://schemas.microsoft.com/office/drawing/2014/main" id="{61169563-0C6E-483D-91B6-7AB8952A8FAF}"/>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a:xfrm>
            <a:off x="9171295" y="3820760"/>
            <a:ext cx="3015007" cy="1257526"/>
          </a:xfrm>
        </p:spPr>
      </p:pic>
      <p:sp>
        <p:nvSpPr>
          <p:cNvPr id="12" name="TextBox 11"/>
          <p:cNvSpPr txBox="1"/>
          <p:nvPr/>
        </p:nvSpPr>
        <p:spPr>
          <a:xfrm>
            <a:off x="1146412" y="1460310"/>
            <a:ext cx="7779224" cy="3662541"/>
          </a:xfrm>
          <a:prstGeom prst="rect">
            <a:avLst/>
          </a:prstGeom>
          <a:noFill/>
        </p:spPr>
        <p:txBody>
          <a:bodyPr wrap="square" rtlCol="0">
            <a:spAutoFit/>
          </a:bodyPr>
          <a:lstStyle/>
          <a:p>
            <a:r>
              <a:rPr lang="en-US" sz="4800" b="1" dirty="0">
                <a:solidFill>
                  <a:schemeClr val="bg2"/>
                </a:solidFill>
                <a:latin typeface="Arial" panose="020B0604020202020204" pitchFamily="34" charset="0"/>
                <a:cs typeface="Arial" panose="020B0604020202020204" pitchFamily="34" charset="0"/>
              </a:rPr>
              <a:t>“There is no terror in the bang, only in the anticipation of it.”</a:t>
            </a:r>
          </a:p>
          <a:p>
            <a:pPr algn="r"/>
            <a:br>
              <a:rPr lang="en-US" sz="4400" b="1" dirty="0">
                <a:solidFill>
                  <a:schemeClr val="bg2"/>
                </a:solidFill>
                <a:latin typeface="Arial" panose="020B0604020202020204" pitchFamily="34" charset="0"/>
                <a:cs typeface="Arial" panose="020B0604020202020204" pitchFamily="34" charset="0"/>
              </a:rPr>
            </a:br>
            <a:r>
              <a:rPr lang="en-US" sz="4400" b="1" dirty="0">
                <a:solidFill>
                  <a:schemeClr val="bg2"/>
                </a:solidFill>
                <a:latin typeface="Arial" panose="020B0604020202020204" pitchFamily="34" charset="0"/>
                <a:cs typeface="Arial" panose="020B0604020202020204" pitchFamily="34" charset="0"/>
              </a:rPr>
              <a:t>… Alfred Hitchcock</a:t>
            </a:r>
            <a:endParaRPr lang="en-US" sz="4400" b="1" dirty="0">
              <a:solidFill>
                <a:schemeClr val="bg2"/>
              </a:solidFill>
            </a:endParaRPr>
          </a:p>
        </p:txBody>
      </p:sp>
    </p:spTree>
    <p:extLst>
      <p:ext uri="{BB962C8B-B14F-4D97-AF65-F5344CB8AC3E}">
        <p14:creationId xmlns:p14="http://schemas.microsoft.com/office/powerpoint/2010/main" val="2905111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2614691" y="1090118"/>
            <a:ext cx="8193009" cy="804338"/>
          </a:xfrm>
        </p:spPr>
        <p:txBody>
          <a:bodyPr>
            <a:normAutofit/>
          </a:bodyPr>
          <a:lstStyle/>
          <a:p>
            <a:r>
              <a:rPr lang="en-US" dirty="0"/>
              <a:t>For Effective Suspense…</a:t>
            </a:r>
          </a:p>
        </p:txBody>
      </p:sp>
      <p:sp>
        <p:nvSpPr>
          <p:cNvPr id="6" name="Text Placeholder 5">
            <a:extLst>
              <a:ext uri="{FF2B5EF4-FFF2-40B4-BE49-F238E27FC236}">
                <a16:creationId xmlns:a16="http://schemas.microsoft.com/office/drawing/2014/main" id="{F62CA978-7F10-45ED-A5E7-73BCC796D219}"/>
              </a:ext>
            </a:extLst>
          </p:cNvPr>
          <p:cNvSpPr>
            <a:spLocks noGrp="1"/>
          </p:cNvSpPr>
          <p:nvPr>
            <p:ph type="body" idx="1"/>
          </p:nvPr>
        </p:nvSpPr>
        <p:spPr>
          <a:xfrm>
            <a:off x="2614690" y="2243662"/>
            <a:ext cx="8614784" cy="907752"/>
          </a:xfrm>
        </p:spPr>
        <p:txBody>
          <a:bodyPr>
            <a:noAutofit/>
          </a:bodyPr>
          <a:lstStyle/>
          <a:p>
            <a:r>
              <a:rPr lang="en-US" sz="2400" dirty="0"/>
              <a:t>The task in writing genre fiction, then, is in a way is to convince the reader—if possible—that things cannot possibly come out right.</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2614690" y="3173241"/>
            <a:ext cx="8777209" cy="3051095"/>
          </a:xfrm>
        </p:spPr>
        <p:txBody>
          <a:bodyPr>
            <a:normAutofit/>
          </a:bodyPr>
          <a:lstStyle/>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Create obstacles. </a:t>
            </a:r>
          </a:p>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Drop complications. </a:t>
            </a:r>
          </a:p>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Set your protagonist back. </a:t>
            </a:r>
          </a:p>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Destroy his or her ability to accomplish the goal. </a:t>
            </a:r>
          </a:p>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Demolish her ﻿will to carry on.</a:t>
            </a:r>
          </a:p>
          <a:p>
            <a:pPr marL="412750" indent="-412750"/>
            <a:r>
              <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rPr>
              <a:t>Create The Dark Moment to cause the protagonist—and the reader—to feel hopeless. Defeated.</a:t>
            </a:r>
            <a:r>
              <a:rPr lang="en-US" sz="2400" dirty="0">
                <a:solidFill>
                  <a:schemeClr val="bg2"/>
                </a:solidFill>
              </a:rPr>
              <a:t> </a:t>
            </a:r>
          </a:p>
        </p:txBody>
      </p:sp>
    </p:spTree>
    <p:extLst>
      <p:ext uri="{BB962C8B-B14F-4D97-AF65-F5344CB8AC3E}">
        <p14:creationId xmlns:p14="http://schemas.microsoft.com/office/powerpoint/2010/main" val="2741257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5021940" cy="804338"/>
          </a:xfrm>
        </p:spPr>
        <p:txBody>
          <a:bodyPr/>
          <a:lstStyle/>
          <a:p>
            <a:r>
              <a:rPr lang="en-US" dirty="0"/>
              <a:t>Pre-Plotting</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44348" y="2678585"/>
            <a:ext cx="8409923" cy="1564803"/>
          </a:xfrm>
        </p:spPr>
        <p:txBody>
          <a:bodyPr>
            <a:normAutofit/>
          </a:bodyPr>
          <a:lstStyle/>
          <a:p>
            <a:pPr marL="465138" indent="-465138"/>
            <a:r>
              <a:rPr lang="en-US" sz="3200" dirty="0">
                <a:solidFill>
                  <a:schemeClr val="bg2"/>
                </a:solidFill>
              </a:rPr>
              <a:t>How do you choose a conflict? Look at the most popular examples in your genre and determine what kinds of conflicts drive those stories.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1921173"/>
            <a:ext cx="8614784" cy="4535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r>
              <a:rPr lang="en-US" sz="4000" dirty="0"/>
              <a:t>Internal conflict drives your plot</a:t>
            </a:r>
            <a:endParaRPr lang="en-US" sz="3600" dirty="0"/>
          </a:p>
        </p:txBody>
      </p:sp>
    </p:spTree>
    <p:extLst>
      <p:ext uri="{BB962C8B-B14F-4D97-AF65-F5344CB8AC3E}">
        <p14:creationId xmlns:p14="http://schemas.microsoft.com/office/powerpoint/2010/main" val="214944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237467"/>
            <a:ext cx="5021940" cy="804338"/>
          </a:xfrm>
        </p:spPr>
        <p:txBody>
          <a:bodyPr/>
          <a:lstStyle/>
          <a:p>
            <a:r>
              <a:rPr lang="en-US" dirty="0"/>
              <a:t>Pre-Plotting</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graphicFrame>
        <p:nvGraphicFramePr>
          <p:cNvPr id="8" name="Table 7">
            <a:extLst>
              <a:ext uri="{FF2B5EF4-FFF2-40B4-BE49-F238E27FC236}">
                <a16:creationId xmlns:a16="http://schemas.microsoft.com/office/drawing/2014/main" id="{CFEAFE12-E2B7-1641-9C17-BA2D3FCE4C00}"/>
              </a:ext>
            </a:extLst>
          </p:cNvPr>
          <p:cNvGraphicFramePr>
            <a:graphicFrameLocks noGrp="1"/>
          </p:cNvGraphicFramePr>
          <p:nvPr>
            <p:extLst>
              <p:ext uri="{D42A27DB-BD31-4B8C-83A1-F6EECF244321}">
                <p14:modId xmlns:p14="http://schemas.microsoft.com/office/powerpoint/2010/main" val="4217151091"/>
              </p:ext>
            </p:extLst>
          </p:nvPr>
        </p:nvGraphicFramePr>
        <p:xfrm>
          <a:off x="846140" y="1414457"/>
          <a:ext cx="10290366" cy="4465320"/>
        </p:xfrm>
        <a:graphic>
          <a:graphicData uri="http://schemas.openxmlformats.org/drawingml/2006/table">
            <a:tbl>
              <a:tblPr firstRow="1" firstCol="1" bandRow="1"/>
              <a:tblGrid>
                <a:gridCol w="1203516">
                  <a:extLst>
                    <a:ext uri="{9D8B030D-6E8A-4147-A177-3AD203B41FA5}">
                      <a16:colId xmlns:a16="http://schemas.microsoft.com/office/drawing/2014/main" val="3852612601"/>
                    </a:ext>
                  </a:extLst>
                </a:gridCol>
                <a:gridCol w="3508183">
                  <a:extLst>
                    <a:ext uri="{9D8B030D-6E8A-4147-A177-3AD203B41FA5}">
                      <a16:colId xmlns:a16="http://schemas.microsoft.com/office/drawing/2014/main" val="4246199104"/>
                    </a:ext>
                  </a:extLst>
                </a:gridCol>
                <a:gridCol w="2918414">
                  <a:extLst>
                    <a:ext uri="{9D8B030D-6E8A-4147-A177-3AD203B41FA5}">
                      <a16:colId xmlns:a16="http://schemas.microsoft.com/office/drawing/2014/main" val="3497601533"/>
                    </a:ext>
                  </a:extLst>
                </a:gridCol>
                <a:gridCol w="2660253">
                  <a:extLst>
                    <a:ext uri="{9D8B030D-6E8A-4147-A177-3AD203B41FA5}">
                      <a16:colId xmlns:a16="http://schemas.microsoft.com/office/drawing/2014/main" val="309803949"/>
                    </a:ext>
                  </a:extLst>
                </a:gridCol>
              </a:tblGrid>
              <a:tr h="258565">
                <a:tc>
                  <a:txBody>
                    <a:bodyPr/>
                    <a:lstStyle/>
                    <a:p>
                      <a:pPr marL="0" marR="0" algn="ctr">
                        <a:spcBef>
                          <a:spcPts val="0"/>
                        </a:spcBef>
                        <a:spcAft>
                          <a:spcPts val="600"/>
                        </a:spcAft>
                      </a:pPr>
                      <a:r>
                        <a:rPr lang="en-US" sz="2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Genre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600"/>
                        </a:spcAft>
                      </a:pPr>
                      <a:r>
                        <a:rPr lang="en-US" sz="2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Characters and Plot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600"/>
                        </a:spcAft>
                      </a:pPr>
                      <a:r>
                        <a:rPr lang="en-US" sz="2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Conflict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600"/>
                        </a:spcAft>
                      </a:pPr>
                      <a:r>
                        <a:rPr lang="en-US" sz="2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Examples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599399427"/>
                  </a:ext>
                </a:extLst>
              </a:tr>
              <a:tr h="3727648">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Thrillers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protagonist is a good guy with a personal reason to act.</a:t>
                      </a:r>
                    </a:p>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antagonist is an evil guy with a personal reason to act.</a:t>
                      </a:r>
                    </a:p>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consequences are global or at least very severe.</a:t>
                      </a:r>
                    </a:p>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Ticking clock.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Conflicts revolve around warring goals: two people or groups who have irreconcilable differences and refuse to give in or give up.</a:t>
                      </a:r>
                    </a:p>
                    <a:p>
                      <a:pPr marL="342900" marR="0" lvl="0" indent="-342900">
                        <a:spcBef>
                          <a:spcPts val="0"/>
                        </a:spcBef>
                        <a:spcAft>
                          <a:spcPts val="600"/>
                        </a:spcAft>
                        <a:buFont typeface="Symbol" pitchFamily="2" charset="2"/>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conflict needs to be based on emotion.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marR="0" lvl="0" indent="-342900">
                        <a:spcBef>
                          <a:spcPts val="0"/>
                        </a:spcBef>
                        <a:spcAft>
                          <a:spcPts val="600"/>
                        </a:spcAft>
                        <a:buFont typeface="Symbol" pitchFamily="2" charset="2"/>
                        <a:buChar char=""/>
                      </a:pPr>
                      <a:r>
                        <a:rPr lang="en-US" sz="24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Rebecca </a:t>
                      </a: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by Daphne </a:t>
                      </a:r>
                      <a:r>
                        <a:rPr lang="en-US" sz="24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DuMaurier</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600"/>
                        </a:spcAft>
                        <a:buFont typeface="Symbol" pitchFamily="2" charset="2"/>
                        <a:buChar char=""/>
                      </a:pPr>
                      <a:r>
                        <a:rPr lang="en-US" sz="24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a:t>
                      </a:r>
                      <a:r>
                        <a:rPr lang="en-US" sz="2400"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DaVinci</a:t>
                      </a:r>
                      <a:r>
                        <a:rPr lang="en-US" sz="24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Code</a:t>
                      </a: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by Dan Brown</a:t>
                      </a:r>
                    </a:p>
                    <a:p>
                      <a:pPr marL="342900" marR="0" lvl="0" indent="-342900">
                        <a:spcBef>
                          <a:spcPts val="0"/>
                        </a:spcBef>
                        <a:spcAft>
                          <a:spcPts val="600"/>
                        </a:spcAft>
                        <a:buFont typeface="Symbol" pitchFamily="2" charset="2"/>
                        <a:buChar char=""/>
                      </a:pPr>
                      <a:r>
                        <a:rPr lang="en-US" sz="24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Sharp Objects</a:t>
                      </a: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by Gillian Flynn</a:t>
                      </a:r>
                    </a:p>
                    <a:p>
                      <a:pPr marL="342900" marR="0" lvl="0" indent="-342900">
                        <a:spcBef>
                          <a:spcPts val="0"/>
                        </a:spcBef>
                        <a:spcAft>
                          <a:spcPts val="600"/>
                        </a:spcAft>
                        <a:buFont typeface="Symbol" pitchFamily="2" charset="2"/>
                        <a:buChar char=""/>
                      </a:pPr>
                      <a:r>
                        <a:rPr lang="en-US" sz="24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Misery </a:t>
                      </a: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by Stephen 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2041876"/>
                  </a:ext>
                </a:extLst>
              </a:tr>
            </a:tbl>
          </a:graphicData>
        </a:graphic>
      </p:graphicFrame>
    </p:spTree>
    <p:extLst>
      <p:ext uri="{BB962C8B-B14F-4D97-AF65-F5344CB8AC3E}">
        <p14:creationId xmlns:p14="http://schemas.microsoft.com/office/powerpoint/2010/main" val="157116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6527966" cy="804338"/>
          </a:xfrm>
        </p:spPr>
        <p:txBody>
          <a:bodyPr>
            <a:normAutofit/>
          </a:bodyPr>
          <a:lstStyle/>
          <a:p>
            <a:r>
              <a:rPr lang="en-US" dirty="0"/>
              <a:t>Who longs for what? </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578569"/>
            <a:ext cx="8409923" cy="3222157"/>
          </a:xfrm>
        </p:spPr>
        <p:txBody>
          <a:bodyPr>
            <a:normAutofit fontScale="92500"/>
          </a:bodyPr>
          <a:lstStyle/>
          <a:p>
            <a:pPr marL="407988" indent="-407988"/>
            <a:r>
              <a:rPr lang="en-US" sz="3200" dirty="0">
                <a:solidFill>
                  <a:schemeClr val="bg2"/>
                </a:solidFill>
              </a:rPr>
              <a:t>Who wants what and what are they willing to do to get it, and ﻿what will the other guy do to stop them?</a:t>
            </a:r>
          </a:p>
          <a:p>
            <a:pPr marL="407988" indent="-407988"/>
            <a:r>
              <a:rPr lang="en-US" sz="3200" dirty="0">
                <a:solidFill>
                  <a:schemeClr val="bg2"/>
                </a:solidFill>
              </a:rPr>
              <a:t>﻿People’s reactions to situations, not the situations themselves, is a core element in plotting.</a:t>
            </a:r>
          </a:p>
          <a:p>
            <a:pPr marL="407988" indent="-407988"/>
            <a:r>
              <a:rPr lang="en-US" sz="3200" dirty="0">
                <a:solidFill>
                  <a:schemeClr val="bg2"/>
                </a:solidFill>
              </a:rPr>
              <a:t>Readers have to care.</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5" name="Text Placeholder 5">
            <a:extLst>
              <a:ext uri="{FF2B5EF4-FFF2-40B4-BE49-F238E27FC236}">
                <a16:creationId xmlns:a16="http://schemas.microsoft.com/office/drawing/2014/main" id="{F0772C99-D31B-1741-9E84-7A77534C56DF}"/>
              </a:ext>
            </a:extLst>
          </p:cNvPr>
          <p:cNvSpPr txBox="1">
            <a:spLocks/>
          </p:cNvSpPr>
          <p:nvPr/>
        </p:nvSpPr>
        <p:spPr>
          <a:xfrm>
            <a:off x="713289" y="1921173"/>
            <a:ext cx="8614784" cy="4535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r>
              <a:rPr lang="en-US" sz="3200" dirty="0"/>
              <a:t>Yearnings Inform Conflicts</a:t>
            </a:r>
          </a:p>
        </p:txBody>
      </p:sp>
    </p:spTree>
    <p:extLst>
      <p:ext uri="{BB962C8B-B14F-4D97-AF65-F5344CB8AC3E}">
        <p14:creationId xmlns:p14="http://schemas.microsoft.com/office/powerpoint/2010/main" val="3046163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a:extLst>
              <a:ext uri="{FF2B5EF4-FFF2-40B4-BE49-F238E27FC236}">
                <a16:creationId xmlns:a16="http://schemas.microsoft.com/office/drawing/2014/main" id="{0DF68C17-E59A-6F4C-B731-BE2D810E1D5B}"/>
              </a:ext>
            </a:extLst>
          </p:cNvPr>
          <p:cNvGraphicFramePr>
            <a:graphicFrameLocks noGrp="1"/>
          </p:cNvGraphicFramePr>
          <p:nvPr>
            <p:extLst>
              <p:ext uri="{D42A27DB-BD31-4B8C-83A1-F6EECF244321}">
                <p14:modId xmlns:p14="http://schemas.microsoft.com/office/powerpoint/2010/main" val="3457894313"/>
              </p:ext>
            </p:extLst>
          </p:nvPr>
        </p:nvGraphicFramePr>
        <p:xfrm>
          <a:off x="1251284" y="914399"/>
          <a:ext cx="9561094" cy="5133682"/>
        </p:xfrm>
        <a:graphic>
          <a:graphicData uri="http://schemas.openxmlformats.org/drawingml/2006/table">
            <a:tbl>
              <a:tblPr firstRow="1" firstCol="1" bandRow="1"/>
              <a:tblGrid>
                <a:gridCol w="3432650">
                  <a:extLst>
                    <a:ext uri="{9D8B030D-6E8A-4147-A177-3AD203B41FA5}">
                      <a16:colId xmlns:a16="http://schemas.microsoft.com/office/drawing/2014/main" val="2660142134"/>
                    </a:ext>
                  </a:extLst>
                </a:gridCol>
                <a:gridCol w="6128444">
                  <a:extLst>
                    <a:ext uri="{9D8B030D-6E8A-4147-A177-3AD203B41FA5}">
                      <a16:colId xmlns:a16="http://schemas.microsoft.com/office/drawing/2014/main" val="2875438191"/>
                    </a:ext>
                  </a:extLst>
                </a:gridCol>
              </a:tblGrid>
              <a:tr h="173046">
                <a:tc gridSpan="2">
                  <a:txBody>
                    <a:bodyPr/>
                    <a:lstStyle/>
                    <a:p>
                      <a:pPr marL="0" marR="0">
                        <a:spcBef>
                          <a:spcPts val="0"/>
                        </a:spcBef>
                        <a:spcAft>
                          <a:spcPts val="600"/>
                        </a:spcAft>
                      </a:pPr>
                      <a:r>
                        <a:rPr lang="en-US" sz="2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EXERCISE 1: SELECT A CORE CONFLICT FOR YOUR STORY.</a:t>
                      </a:r>
                      <a:endPar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95310125"/>
                  </a:ext>
                </a:extLst>
              </a:tr>
              <a:tr h="836772">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Who longs for what?</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9655060"/>
                  </a:ext>
                </a:extLst>
              </a:tr>
              <a:tr h="1177124">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What are those people willing to do to satisfy their longings?</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7295063"/>
                  </a:ext>
                </a:extLst>
              </a:tr>
              <a:tr h="1074479">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Who or what opposes them?</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22164"/>
                  </a:ext>
                </a:extLst>
              </a:tr>
              <a:tr h="1679547">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Write out your singular conflict, making sure you align it with a mental or spiritual longing.</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57094" marR="57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93355520"/>
                  </a:ext>
                </a:extLst>
              </a:tr>
            </a:tbl>
          </a:graphicData>
        </a:graphic>
      </p:graphicFrame>
    </p:spTree>
    <p:extLst>
      <p:ext uri="{BB962C8B-B14F-4D97-AF65-F5344CB8AC3E}">
        <p14:creationId xmlns:p14="http://schemas.microsoft.com/office/powerpoint/2010/main" val="482659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6983412" cy="804338"/>
          </a:xfrm>
        </p:spPr>
        <p:txBody>
          <a:bodyPr>
            <a:normAutofit fontScale="90000"/>
          </a:bodyPr>
          <a:lstStyle/>
          <a:p>
            <a:r>
              <a:rPr lang="en-US" dirty="0"/>
              <a:t>How did this approach work for you?</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8409923" cy="3222157"/>
          </a:xfrm>
        </p:spPr>
        <p:txBody>
          <a:bodyPr>
            <a:normAutofit fontScale="92500" lnSpcReduction="20000"/>
          </a:bodyPr>
          <a:lstStyle/>
          <a:p>
            <a:pPr marL="407988" indent="-407988"/>
            <a:r>
              <a:rPr lang="en-US" sz="3200" dirty="0">
                <a:solidFill>
                  <a:schemeClr val="bg2"/>
                </a:solidFill>
              </a:rPr>
              <a:t>Did you experiment with different alternatives? </a:t>
            </a:r>
          </a:p>
          <a:p>
            <a:pPr marL="407988" indent="-407988"/>
            <a:r>
              <a:rPr lang="en-US" sz="3200" dirty="0">
                <a:solidFill>
                  <a:schemeClr val="bg2"/>
                </a:solidFill>
              </a:rPr>
              <a:t>Did you ﻿find a singular conflict that resonates with you?</a:t>
            </a:r>
          </a:p>
          <a:p>
            <a:pPr marL="407988" indent="-407988"/>
            <a:r>
              <a:rPr lang="en-US" sz="3200" dirty="0">
                <a:solidFill>
                  <a:schemeClr val="bg2"/>
                </a:solidFill>
              </a:rPr>
              <a:t>Were you able to identify a conflict that taps into strong emotions? </a:t>
            </a:r>
          </a:p>
          <a:p>
            <a:pPr marL="407988" indent="-407988"/>
            <a:r>
              <a:rPr lang="en-US" sz="3200" dirty="0">
                <a:solidFill>
                  <a:schemeClr val="bg2"/>
                </a:solidFill>
              </a:rPr>
              <a:t>Once you’re clear on your primary conflict, you’re ready to gauge people’s reactions to the situation underlying your conflict and to the conflict itself. </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125854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6983412" cy="804338"/>
          </a:xfrm>
        </p:spPr>
        <p:txBody>
          <a:bodyPr>
            <a:normAutofit/>
          </a:bodyPr>
          <a:lstStyle/>
          <a:p>
            <a:pPr marL="407988" indent="-407988"/>
            <a:r>
              <a:rPr lang="en-US" dirty="0"/>
              <a:t>Perceptions Are Individual</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8409923" cy="3222157"/>
          </a:xfrm>
        </p:spPr>
        <p:txBody>
          <a:bodyPr>
            <a:normAutofit/>
          </a:bodyPr>
          <a:lstStyle/>
          <a:p>
            <a:pPr marL="407988" indent="-407988"/>
            <a:r>
              <a:rPr lang="en-US" sz="3200" dirty="0">
                <a:solidFill>
                  <a:schemeClr val="bg2"/>
                </a:solidFill>
              </a:rPr>
              <a:t>﻿How we perceive things is the single biggest predictor of how ﻿we’ll act. </a:t>
            </a:r>
          </a:p>
          <a:p>
            <a:pPr marL="407988" indent="-407988"/>
            <a:r>
              <a:rPr lang="en-US" sz="3200" dirty="0">
                <a:solidFill>
                  <a:schemeClr val="bg2"/>
                </a:solidFill>
              </a:rPr>
              <a:t>How can you plot if you don’t know how your people will behave?</a:t>
            </a:r>
          </a:p>
          <a:p>
            <a:pPr marL="407988" indent="-407988"/>
            <a:r>
              <a:rPr lang="en-US" sz="3200" dirty="0">
                <a:solidFill>
                  <a:schemeClr val="bg2"/>
                </a:solidFill>
              </a:rPr>
              <a:t>How can you know how they’ll behave if you don’t know how they perceive things?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3312170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CA2488C-39A1-A74F-A44E-615F9F0B510A}"/>
              </a:ext>
            </a:extLst>
          </p:cNvPr>
          <p:cNvGraphicFramePr>
            <a:graphicFrameLocks noGrp="1"/>
          </p:cNvGraphicFramePr>
          <p:nvPr>
            <p:extLst>
              <p:ext uri="{D42A27DB-BD31-4B8C-83A1-F6EECF244321}">
                <p14:modId xmlns:p14="http://schemas.microsoft.com/office/powerpoint/2010/main" val="3071508857"/>
              </p:ext>
            </p:extLst>
          </p:nvPr>
        </p:nvGraphicFramePr>
        <p:xfrm>
          <a:off x="773723" y="773724"/>
          <a:ext cx="10744198" cy="5371769"/>
        </p:xfrm>
        <a:graphic>
          <a:graphicData uri="http://schemas.openxmlformats.org/drawingml/2006/table">
            <a:tbl>
              <a:tblPr firstRow="1" firstCol="1" bandRow="1"/>
              <a:tblGrid>
                <a:gridCol w="2148615">
                  <a:extLst>
                    <a:ext uri="{9D8B030D-6E8A-4147-A177-3AD203B41FA5}">
                      <a16:colId xmlns:a16="http://schemas.microsoft.com/office/drawing/2014/main" val="1267449143"/>
                    </a:ext>
                  </a:extLst>
                </a:gridCol>
                <a:gridCol w="2148615">
                  <a:extLst>
                    <a:ext uri="{9D8B030D-6E8A-4147-A177-3AD203B41FA5}">
                      <a16:colId xmlns:a16="http://schemas.microsoft.com/office/drawing/2014/main" val="1980633984"/>
                    </a:ext>
                  </a:extLst>
                </a:gridCol>
                <a:gridCol w="2148615">
                  <a:extLst>
                    <a:ext uri="{9D8B030D-6E8A-4147-A177-3AD203B41FA5}">
                      <a16:colId xmlns:a16="http://schemas.microsoft.com/office/drawing/2014/main" val="4214814346"/>
                    </a:ext>
                  </a:extLst>
                </a:gridCol>
                <a:gridCol w="2148615">
                  <a:extLst>
                    <a:ext uri="{9D8B030D-6E8A-4147-A177-3AD203B41FA5}">
                      <a16:colId xmlns:a16="http://schemas.microsoft.com/office/drawing/2014/main" val="2423316280"/>
                    </a:ext>
                  </a:extLst>
                </a:gridCol>
                <a:gridCol w="2149738">
                  <a:extLst>
                    <a:ext uri="{9D8B030D-6E8A-4147-A177-3AD203B41FA5}">
                      <a16:colId xmlns:a16="http://schemas.microsoft.com/office/drawing/2014/main" val="620723057"/>
                    </a:ext>
                  </a:extLst>
                </a:gridCol>
              </a:tblGrid>
              <a:tr h="785708">
                <a:tc gridSpan="5">
                  <a:txBody>
                    <a:bodyPr/>
                    <a:lstStyle/>
                    <a:p>
                      <a:pPr marL="0" marR="0" algn="ctr">
                        <a:spcBef>
                          <a:spcPts val="0"/>
                        </a:spcBef>
                        <a:spcAft>
                          <a:spcPts val="600"/>
                        </a:spcAft>
                      </a:pPr>
                      <a:r>
                        <a:rPr lang="en-US" sz="2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EXERCISE 2: PERCEPTION: CONFLICT, ADJECTIVES, EMOTIONS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3409" marR="43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2652909"/>
                  </a:ext>
                </a:extLst>
              </a:tr>
              <a:tr h="2749978">
                <a:tc>
                  <a:txBody>
                    <a:bodyPr/>
                    <a:lstStyle/>
                    <a:p>
                      <a:pPr marL="0" marR="0">
                        <a:spcBef>
                          <a:spcPts val="0"/>
                        </a:spcBef>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Working Title</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Primary Conflict</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Three Adjectives That Describe How the Protagonist Perceives the Conflict</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600"/>
                        </a:spcAft>
                      </a:pPr>
                      <a:r>
                        <a:rPr lang="en-US" sz="2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Driving Emotion</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Notes</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68424971"/>
                  </a:ext>
                </a:extLst>
              </a:tr>
              <a:tr h="1599021">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txBody>
                  <a:tcPr marL="43409" marR="43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40296713"/>
                  </a:ext>
                </a:extLst>
              </a:tr>
            </a:tbl>
          </a:graphicData>
        </a:graphic>
      </p:graphicFrame>
    </p:spTree>
    <p:extLst>
      <p:ext uri="{BB962C8B-B14F-4D97-AF65-F5344CB8AC3E}">
        <p14:creationId xmlns:p14="http://schemas.microsoft.com/office/powerpoint/2010/main" val="1212117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6" y="994717"/>
            <a:ext cx="6983412" cy="804338"/>
          </a:xfrm>
        </p:spPr>
        <p:txBody>
          <a:bodyPr>
            <a:normAutofit/>
          </a:bodyPr>
          <a:lstStyle/>
          <a:p>
            <a:pPr marL="407988" indent="-407988"/>
            <a:r>
              <a:rPr lang="en-US" dirty="0"/>
              <a:t>Perceptions Are Individual</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8409923" cy="3222157"/>
          </a:xfrm>
        </p:spPr>
        <p:txBody>
          <a:bodyPr>
            <a:normAutofit/>
          </a:bodyPr>
          <a:lstStyle/>
          <a:p>
            <a:pPr marL="407988" indent="-407988"/>
            <a:r>
              <a:rPr lang="en-US" sz="3200" dirty="0">
                <a:solidFill>
                  <a:schemeClr val="bg2"/>
                </a:solidFill>
              </a:rPr>
              <a:t>﻿How we perceive things is the single biggest predictor of how ﻿we’ll act. </a:t>
            </a:r>
          </a:p>
          <a:p>
            <a:pPr marL="407988" indent="-407988"/>
            <a:r>
              <a:rPr lang="en-US" sz="3200" dirty="0">
                <a:solidFill>
                  <a:schemeClr val="bg2"/>
                </a:solidFill>
              </a:rPr>
              <a:t>How can you plot if you don’t know how your people will behave?</a:t>
            </a:r>
          </a:p>
          <a:p>
            <a:pPr marL="407988" indent="-407988"/>
            <a:r>
              <a:rPr lang="en-US" sz="3200" dirty="0">
                <a:solidFill>
                  <a:schemeClr val="bg2"/>
                </a:solidFill>
              </a:rPr>
              <a:t>How can you know how they’ll behave if you don’t know how they perceive things?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35527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fontScale="90000"/>
          </a:bodyPr>
          <a:lstStyle/>
          <a:p>
            <a:pPr marL="407988" indent="-407988"/>
            <a:r>
              <a:rPr lang="en-US" dirty="0"/>
              <a:t>CAPITALIZE ON PERCEPTION GAPS </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692869"/>
            <a:ext cx="8409923" cy="3222157"/>
          </a:xfrm>
        </p:spPr>
        <p:txBody>
          <a:bodyPr>
            <a:normAutofit/>
          </a:bodyPr>
          <a:lstStyle/>
          <a:p>
            <a:pPr marL="407988" indent="-407988"/>
            <a:r>
              <a:rPr lang="en-US" sz="3200" dirty="0">
                <a:solidFill>
                  <a:schemeClr val="bg2"/>
                </a:solidFill>
              </a:rPr>
              <a:t>﻿if you dress the part and act the part, you can pretty much ﻿get away with anything—that’s the power of a perception gap. </a:t>
            </a:r>
          </a:p>
          <a:p>
            <a:pPr marL="407988" indent="-407988"/>
            <a:r>
              <a:rPr lang="en-US" sz="3200" dirty="0">
                <a:solidFill>
                  <a:schemeClr val="bg2"/>
                </a:solidFill>
              </a:rPr>
              <a:t>You can build believable plots around commonly held beliefs.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Rectangle 2">
            <a:extLst>
              <a:ext uri="{FF2B5EF4-FFF2-40B4-BE49-F238E27FC236}">
                <a16:creationId xmlns:a16="http://schemas.microsoft.com/office/drawing/2014/main" id="{7616ADE3-3FCD-7E44-B64E-330C97D20D2E}"/>
              </a:ext>
            </a:extLst>
          </p:cNvPr>
          <p:cNvSpPr/>
          <p:nvPr/>
        </p:nvSpPr>
        <p:spPr>
          <a:xfrm>
            <a:off x="1165499" y="2005378"/>
            <a:ext cx="4634730" cy="523220"/>
          </a:xfrm>
          <a:prstGeom prst="rect">
            <a:avLst/>
          </a:prstGeom>
        </p:spPr>
        <p:txBody>
          <a:bodyPr wrap="none">
            <a:spAutoFit/>
          </a:bodyPr>
          <a:lstStyle/>
          <a:p>
            <a:r>
              <a:rPr lang="en-US" sz="2800" b="1" dirty="0">
                <a:latin typeface="Calibri" panose="020F0502020204030204" pitchFamily="34" charset="0"/>
                <a:ea typeface="Calibri" panose="020F0502020204030204" pitchFamily="34" charset="0"/>
                <a:cs typeface="Times New Roman" panose="02020603050405020304" pitchFamily="18" charset="0"/>
              </a:rPr>
              <a:t>People believe what they see.</a:t>
            </a:r>
            <a:endParaRPr lang="en-US" sz="2800" dirty="0"/>
          </a:p>
        </p:txBody>
      </p:sp>
    </p:spTree>
    <p:extLst>
      <p:ext uri="{BB962C8B-B14F-4D97-AF65-F5344CB8AC3E}">
        <p14:creationId xmlns:p14="http://schemas.microsoft.com/office/powerpoint/2010/main" val="3551930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6442309-B948-484C-9DA0-873C4DC50452}"/>
              </a:ext>
            </a:extLst>
          </p:cNvPr>
          <p:cNvGraphicFramePr>
            <a:graphicFrameLocks noGrp="1"/>
          </p:cNvGraphicFramePr>
          <p:nvPr>
            <p:extLst>
              <p:ext uri="{D42A27DB-BD31-4B8C-83A1-F6EECF244321}">
                <p14:modId xmlns:p14="http://schemas.microsoft.com/office/powerpoint/2010/main" val="1185824904"/>
              </p:ext>
            </p:extLst>
          </p:nvPr>
        </p:nvGraphicFramePr>
        <p:xfrm>
          <a:off x="633044" y="703386"/>
          <a:ext cx="10955216" cy="5528811"/>
        </p:xfrm>
        <a:graphic>
          <a:graphicData uri="http://schemas.openxmlformats.org/drawingml/2006/table">
            <a:tbl>
              <a:tblPr firstRow="1" firstCol="1" bandRow="1"/>
              <a:tblGrid>
                <a:gridCol w="2738804">
                  <a:extLst>
                    <a:ext uri="{9D8B030D-6E8A-4147-A177-3AD203B41FA5}">
                      <a16:colId xmlns:a16="http://schemas.microsoft.com/office/drawing/2014/main" val="3383572541"/>
                    </a:ext>
                  </a:extLst>
                </a:gridCol>
                <a:gridCol w="2738804">
                  <a:extLst>
                    <a:ext uri="{9D8B030D-6E8A-4147-A177-3AD203B41FA5}">
                      <a16:colId xmlns:a16="http://schemas.microsoft.com/office/drawing/2014/main" val="554765211"/>
                    </a:ext>
                  </a:extLst>
                </a:gridCol>
                <a:gridCol w="2738804">
                  <a:extLst>
                    <a:ext uri="{9D8B030D-6E8A-4147-A177-3AD203B41FA5}">
                      <a16:colId xmlns:a16="http://schemas.microsoft.com/office/drawing/2014/main" val="585991069"/>
                    </a:ext>
                  </a:extLst>
                </a:gridCol>
                <a:gridCol w="2738804">
                  <a:extLst>
                    <a:ext uri="{9D8B030D-6E8A-4147-A177-3AD203B41FA5}">
                      <a16:colId xmlns:a16="http://schemas.microsoft.com/office/drawing/2014/main" val="2938289907"/>
                    </a:ext>
                  </a:extLst>
                </a:gridCol>
              </a:tblGrid>
              <a:tr h="243081">
                <a:tc gridSpan="4">
                  <a:txBody>
                    <a:bodyPr/>
                    <a:lstStyle/>
                    <a:p>
                      <a:pPr marL="0" marR="0">
                        <a:spcBef>
                          <a:spcPts val="0"/>
                        </a:spcBef>
                        <a:spcAft>
                          <a:spcPts val="0"/>
                        </a:spcAft>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EXERCISE 3:  COMMONLY HELD BELIEFS LEND THEMSELVES TO PERCEPTION GAPS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3048806"/>
                  </a:ext>
                </a:extLst>
              </a:tr>
              <a:tr h="486162">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Commonly Held Belief: I know what I saw.</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Character #1 Perception</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Character #2 Perception</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Perception Gap, Opposing Force and Plot Point</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518081"/>
                  </a:ext>
                </a:extLst>
              </a:tr>
              <a:tr h="1215406">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Which character trusts what he saw?</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Which character doesn’t trust what he saw?</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What opposing force takes advantage of this perception gap? How can this opposing force inform your plot?</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72806358"/>
                  </a:ext>
                </a:extLst>
              </a:tr>
              <a:tr h="3242811">
                <a:tc>
                  <a:txBody>
                    <a:bodyPr/>
                    <a:lstStyle/>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Real-World Example:</a:t>
                      </a:r>
                    </a:p>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unreliability of eve-witness testimony.</a:t>
                      </a:r>
                    </a:p>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Scientific American reports that mistaken identity is a factor in more than ¾ of the Innocence Project’s success stories.</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1183" marR="411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5885942"/>
                  </a:ext>
                </a:extLst>
              </a:tr>
            </a:tbl>
          </a:graphicData>
        </a:graphic>
      </p:graphicFrame>
    </p:spTree>
    <p:extLst>
      <p:ext uri="{BB962C8B-B14F-4D97-AF65-F5344CB8AC3E}">
        <p14:creationId xmlns:p14="http://schemas.microsoft.com/office/powerpoint/2010/main" val="1173874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fontScale="90000"/>
          </a:bodyPr>
          <a:lstStyle/>
          <a:p>
            <a:pPr marL="407988" indent="-407988"/>
            <a:r>
              <a:rPr lang="en-US" dirty="0"/>
              <a:t>SELECT YOUR NARRATIVE QUESTION</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8409923" cy="3222157"/>
          </a:xfrm>
        </p:spPr>
        <p:txBody>
          <a:bodyPr>
            <a:normAutofit/>
          </a:bodyPr>
          <a:lstStyle/>
          <a:p>
            <a:pPr marL="407988" indent="-407988"/>
            <a:r>
              <a:rPr lang="en-US" sz="3200" dirty="0">
                <a:solidFill>
                  <a:schemeClr val="bg2"/>
                </a:solidFill>
              </a:rPr>
              <a:t>Your “narrative question” lays out the promise of the story. </a:t>
            </a:r>
          </a:p>
          <a:p>
            <a:pPr marL="407988" indent="-407988"/>
            <a:r>
              <a:rPr lang="en-US" sz="3200" dirty="0">
                <a:solidFill>
                  <a:schemeClr val="bg2"/>
                </a:solidFill>
              </a:rPr>
              <a:t>It alerts readers to the underlying question that will be answered by the end of the story. </a:t>
            </a:r>
          </a:p>
          <a:p>
            <a:pPr marL="407988" indent="-407988"/>
            <a:r>
              <a:rPr lang="en-US" sz="3200" dirty="0">
                <a:solidFill>
                  <a:schemeClr val="bg2"/>
                </a:solidFill>
              </a:rPr>
              <a:t>It is the single most important factor in determining whether your story gets read. </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3954143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4" y="994717"/>
            <a:ext cx="10098089" cy="804338"/>
          </a:xfrm>
        </p:spPr>
        <p:txBody>
          <a:bodyPr>
            <a:normAutofit fontScale="90000"/>
          </a:bodyPr>
          <a:lstStyle/>
          <a:p>
            <a:pPr marL="407988" indent="-407988"/>
            <a:r>
              <a:rPr lang="en-US" dirty="0"/>
              <a:t>YOUR NARRATIVE QUESTION SHOULD BE…</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9871326" cy="4022261"/>
          </a:xfrm>
        </p:spPr>
        <p:txBody>
          <a:bodyPr>
            <a:normAutofit fontScale="92500"/>
          </a:bodyPr>
          <a:lstStyle/>
          <a:p>
            <a:pPr marL="407988" indent="-407988"/>
            <a:r>
              <a:rPr lang="en-US" sz="3200" dirty="0">
                <a:solidFill>
                  <a:schemeClr val="bg2"/>
                </a:solidFill>
              </a:rPr>
              <a:t>UNUSUAL… </a:t>
            </a:r>
            <a:br>
              <a:rPr lang="en-US" sz="3200" dirty="0">
                <a:solidFill>
                  <a:schemeClr val="bg2"/>
                </a:solidFill>
              </a:rPr>
            </a:br>
            <a:r>
              <a:rPr lang="en-US" sz="3200" dirty="0">
                <a:solidFill>
                  <a:schemeClr val="bg2"/>
                </a:solidFill>
              </a:rPr>
              <a:t>publishers want stories that they haven’t seen before. </a:t>
            </a:r>
          </a:p>
          <a:p>
            <a:pPr marL="407988" indent="-407988"/>
            <a:r>
              <a:rPr lang="en-US" sz="3200" dirty="0">
                <a:solidFill>
                  <a:schemeClr val="bg2"/>
                </a:solidFill>
              </a:rPr>
              <a:t>EVOCATIVE…</a:t>
            </a:r>
            <a:br>
              <a:rPr lang="en-US" sz="3200" dirty="0">
                <a:solidFill>
                  <a:schemeClr val="bg2"/>
                </a:solidFill>
              </a:rPr>
            </a:br>
            <a:r>
              <a:rPr lang="en-US" sz="3200" dirty="0">
                <a:solidFill>
                  <a:schemeClr val="bg2"/>
                </a:solidFill>
              </a:rPr>
              <a:t>sensory-based and relatable. </a:t>
            </a:r>
          </a:p>
          <a:p>
            <a:pPr marL="407988" indent="-407988"/>
            <a:r>
              <a:rPr lang="en-US" sz="3200" dirty="0">
                <a:solidFill>
                  <a:schemeClr val="bg2"/>
                </a:solidFill>
              </a:rPr>
              <a:t>EMOTIONAL. …</a:t>
            </a:r>
            <a:br>
              <a:rPr lang="en-US" sz="3200" dirty="0">
                <a:solidFill>
                  <a:schemeClr val="bg2"/>
                </a:solidFill>
              </a:rPr>
            </a:br>
            <a:r>
              <a:rPr lang="en-US" sz="3200" dirty="0">
                <a:solidFill>
                  <a:schemeClr val="bg2"/>
                </a:solidFill>
              </a:rPr>
              <a:t>the best plots are infused with longing and conflict.</a:t>
            </a:r>
          </a:p>
          <a:p>
            <a:pPr marL="407988" indent="-407988"/>
            <a:r>
              <a:rPr lang="en-US" sz="3200" dirty="0">
                <a:solidFill>
                  <a:schemeClr val="bg2"/>
                </a:solidFill>
              </a:rPr>
              <a:t>﻿INCIDENT BASED… </a:t>
            </a:r>
            <a:br>
              <a:rPr lang="en-US" sz="3200" dirty="0">
                <a:solidFill>
                  <a:schemeClr val="bg2"/>
                </a:solidFill>
              </a:rPr>
            </a:br>
            <a:r>
              <a:rPr lang="en-US" sz="3200" dirty="0">
                <a:solidFill>
                  <a:schemeClr val="bg2"/>
                </a:solidFill>
              </a:rPr>
              <a:t>start with action—any event that sets your plot in motion.</a:t>
            </a:r>
          </a:p>
        </p:txBody>
      </p:sp>
    </p:spTree>
    <p:extLst>
      <p:ext uri="{BB962C8B-B14F-4D97-AF65-F5344CB8AC3E}">
        <p14:creationId xmlns:p14="http://schemas.microsoft.com/office/powerpoint/2010/main" val="2298653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4" y="994717"/>
            <a:ext cx="10098089" cy="804338"/>
          </a:xfrm>
        </p:spPr>
        <p:txBody>
          <a:bodyPr>
            <a:normAutofit/>
          </a:bodyPr>
          <a:lstStyle/>
          <a:p>
            <a:pPr marL="407988" indent="-407988"/>
            <a:r>
              <a:rPr lang="en-US" dirty="0"/>
              <a:t>MEMORABLE FIRST LINES</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07077"/>
            <a:ext cx="9871326" cy="4022261"/>
          </a:xfrm>
        </p:spPr>
        <p:txBody>
          <a:bodyPr>
            <a:normAutofit/>
          </a:bodyPr>
          <a:lstStyle/>
          <a:p>
            <a:pPr marL="407988" indent="-407988"/>
            <a:r>
              <a:rPr lang="en-US" sz="3200" dirty="0">
                <a:solidFill>
                  <a:schemeClr val="bg2"/>
                </a:solidFill>
              </a:rPr>
              <a:t>“I have a meanness inside me, real as an organ. Slit me at my belly and it might slide out, meaty and dark, drop on the floor so you could stomp on it.” Dark Places by Gillian Flynn</a:t>
            </a:r>
          </a:p>
          <a:p>
            <a:pPr marL="407988" indent="-407988"/>
            <a:r>
              <a:rPr lang="en-US" sz="3200" dirty="0">
                <a:solidFill>
                  <a:schemeClr val="bg2"/>
                </a:solidFill>
              </a:rPr>
              <a:t>“Your father picks you up from prison in a stolen Dodge Neon, with an 8-ball of coke in the glove compartment and a hooker names Mandy in the back seat.” Until Gwen by Dennis </a:t>
            </a:r>
            <a:r>
              <a:rPr lang="en-US" sz="3200" dirty="0" err="1">
                <a:solidFill>
                  <a:schemeClr val="bg2"/>
                </a:solidFill>
              </a:rPr>
              <a:t>Lehane</a:t>
            </a:r>
            <a:endParaRPr lang="en-US" sz="3200" dirty="0">
              <a:solidFill>
                <a:schemeClr val="bg2"/>
              </a:solidFill>
            </a:endParaRPr>
          </a:p>
        </p:txBody>
      </p:sp>
    </p:spTree>
    <p:extLst>
      <p:ext uri="{BB962C8B-B14F-4D97-AF65-F5344CB8AC3E}">
        <p14:creationId xmlns:p14="http://schemas.microsoft.com/office/powerpoint/2010/main" val="1615367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DECF577-C8A7-8943-99BA-8169F2E143E4}"/>
              </a:ext>
            </a:extLst>
          </p:cNvPr>
          <p:cNvGraphicFramePr>
            <a:graphicFrameLocks noGrp="1"/>
          </p:cNvGraphicFramePr>
          <p:nvPr>
            <p:extLst>
              <p:ext uri="{D42A27DB-BD31-4B8C-83A1-F6EECF244321}">
                <p14:modId xmlns:p14="http://schemas.microsoft.com/office/powerpoint/2010/main" val="3328035942"/>
              </p:ext>
            </p:extLst>
          </p:nvPr>
        </p:nvGraphicFramePr>
        <p:xfrm>
          <a:off x="720970" y="597877"/>
          <a:ext cx="10845388" cy="5562291"/>
        </p:xfrm>
        <a:graphic>
          <a:graphicData uri="http://schemas.openxmlformats.org/drawingml/2006/table">
            <a:tbl>
              <a:tblPr firstRow="1" firstCol="1" bandRow="1"/>
              <a:tblGrid>
                <a:gridCol w="10845388">
                  <a:extLst>
                    <a:ext uri="{9D8B030D-6E8A-4147-A177-3AD203B41FA5}">
                      <a16:colId xmlns:a16="http://schemas.microsoft.com/office/drawing/2014/main" val="3786106714"/>
                    </a:ext>
                  </a:extLst>
                </a:gridCol>
              </a:tblGrid>
              <a:tr h="448346">
                <a:tc>
                  <a:txBody>
                    <a:bodyPr/>
                    <a:lstStyle/>
                    <a:p>
                      <a:pPr marL="0" marR="0">
                        <a:spcBef>
                          <a:spcPts val="0"/>
                        </a:spcBef>
                        <a:spcAft>
                          <a:spcPts val="600"/>
                        </a:spcAft>
                      </a:pPr>
                      <a:r>
                        <a:rPr lang="en-US" sz="2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EXERCISE 4: DECIDE ON YOUR OPENING</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3305" marR="4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534271892"/>
                  </a:ext>
                </a:extLst>
              </a:tr>
              <a:tr h="1637682">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Write out your narrative question to remind yourself of your overarching focus.</a:t>
                      </a:r>
                    </a:p>
                  </a:txBody>
                  <a:tcPr marL="43305" marR="4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183937"/>
                  </a:ext>
                </a:extLst>
              </a:tr>
              <a:tr h="3476263">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Write a sentence or two that shows the narrative question’s relevance to your readers. Translate your narrative question into a dramatic theme.</a:t>
                      </a:r>
                    </a:p>
                  </a:txBody>
                  <a:tcPr marL="43305" marR="4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138299"/>
                  </a:ext>
                </a:extLst>
              </a:tr>
            </a:tbl>
          </a:graphicData>
        </a:graphic>
      </p:graphicFrame>
    </p:spTree>
    <p:extLst>
      <p:ext uri="{BB962C8B-B14F-4D97-AF65-F5344CB8AC3E}">
        <p14:creationId xmlns:p14="http://schemas.microsoft.com/office/powerpoint/2010/main" val="3600553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76D77BE-50F1-7E43-82D8-777DB01418DE}"/>
              </a:ext>
            </a:extLst>
          </p:cNvPr>
          <p:cNvGraphicFramePr>
            <a:graphicFrameLocks noGrp="1"/>
          </p:cNvGraphicFramePr>
          <p:nvPr>
            <p:extLst>
              <p:ext uri="{D42A27DB-BD31-4B8C-83A1-F6EECF244321}">
                <p14:modId xmlns:p14="http://schemas.microsoft.com/office/powerpoint/2010/main" val="692134069"/>
              </p:ext>
            </p:extLst>
          </p:nvPr>
        </p:nvGraphicFramePr>
        <p:xfrm>
          <a:off x="660400" y="520701"/>
          <a:ext cx="10858500" cy="5913399"/>
        </p:xfrm>
        <a:graphic>
          <a:graphicData uri="http://schemas.openxmlformats.org/drawingml/2006/table">
            <a:tbl>
              <a:tblPr firstRow="1" firstCol="1" bandRow="1"/>
              <a:tblGrid>
                <a:gridCol w="7035800">
                  <a:extLst>
                    <a:ext uri="{9D8B030D-6E8A-4147-A177-3AD203B41FA5}">
                      <a16:colId xmlns:a16="http://schemas.microsoft.com/office/drawing/2014/main" val="3956101363"/>
                    </a:ext>
                  </a:extLst>
                </a:gridCol>
                <a:gridCol w="3822700">
                  <a:extLst>
                    <a:ext uri="{9D8B030D-6E8A-4147-A177-3AD203B41FA5}">
                      <a16:colId xmlns:a16="http://schemas.microsoft.com/office/drawing/2014/main" val="1869398256"/>
                    </a:ext>
                  </a:extLst>
                </a:gridCol>
              </a:tblGrid>
              <a:tr h="146296">
                <a:tc gridSpan="2">
                  <a:txBody>
                    <a:bodyPr/>
                    <a:lstStyle/>
                    <a:p>
                      <a:pPr marL="0" marR="0">
                        <a:spcBef>
                          <a:spcPts val="0"/>
                        </a:spcBef>
                        <a:spcAft>
                          <a:spcPts val="600"/>
                        </a:spcAft>
                      </a:pPr>
                      <a:r>
                        <a:rPr lang="en-US" sz="24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EXERCISE 5: DECONSTRUCT A NOVEL IN YOUR GENRE</a:t>
                      </a:r>
                      <a:endParaRPr lang="en-US" sz="24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352931139"/>
                  </a:ext>
                </a:extLst>
              </a:tr>
              <a:tr h="785832">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Title, Author, Date of Publication and Genre</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64903013"/>
                  </a:ext>
                </a:extLst>
              </a:tr>
              <a:tr h="785832">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Write out the singular conflict, making sure you align it with a physical, mental or spiritual longing.</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77166600"/>
                  </a:ext>
                </a:extLst>
              </a:tr>
              <a:tr h="698969">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Describe the relationship between the central conflict you identified above and the prime motivator.</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5674782"/>
                  </a:ext>
                </a:extLst>
              </a:tr>
              <a:tr h="726400">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Choose 3 adjectives that describe the protagonist’s core feelings about the central conflict.</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70918647"/>
                  </a:ext>
                </a:extLst>
              </a:tr>
              <a:tr h="680681">
                <a:tc>
                  <a:txBody>
                    <a:bodyPr/>
                    <a:lstStyle/>
                    <a:p>
                      <a:pPr marL="0" marR="0">
                        <a:spcBef>
                          <a:spcPts val="0"/>
                        </a:spcBef>
                        <a:spcAft>
                          <a:spcPts val="600"/>
                        </a:spcAft>
                      </a:pPr>
                      <a:r>
                        <a:rPr lang="en-US" sz="24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Describe a perception gap that drives the plot.</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8353629"/>
                  </a:ext>
                </a:extLst>
              </a:tr>
              <a:tr h="730971">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Write the narrative question.</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7564934"/>
                  </a:ext>
                </a:extLst>
              </a:tr>
              <a:tr h="1101283">
                <a:tc>
                  <a:txBody>
                    <a:bodyPr/>
                    <a:lstStyle/>
                    <a:p>
                      <a:pPr marL="0" marR="0">
                        <a:spcBef>
                          <a:spcPts val="0"/>
                        </a:spcBef>
                        <a:spcAft>
                          <a:spcPts val="600"/>
                        </a:spcAft>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How is the story structured? Is it linear or non-linear?</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42204" marR="4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56695299"/>
                  </a:ext>
                </a:extLst>
              </a:tr>
            </a:tbl>
          </a:graphicData>
        </a:graphic>
      </p:graphicFrame>
    </p:spTree>
    <p:extLst>
      <p:ext uri="{BB962C8B-B14F-4D97-AF65-F5344CB8AC3E}">
        <p14:creationId xmlns:p14="http://schemas.microsoft.com/office/powerpoint/2010/main" val="1332118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2614691" y="1090118"/>
            <a:ext cx="8193009" cy="804338"/>
          </a:xfrm>
        </p:spPr>
        <p:txBody>
          <a:bodyPr/>
          <a:lstStyle/>
          <a:p>
            <a:r>
              <a:rPr lang="en-US" dirty="0"/>
              <a:t>The Plot Twist</a:t>
            </a:r>
          </a:p>
        </p:txBody>
      </p:sp>
      <p:sp>
        <p:nvSpPr>
          <p:cNvPr id="6" name="Text Placeholder 5">
            <a:extLst>
              <a:ext uri="{FF2B5EF4-FFF2-40B4-BE49-F238E27FC236}">
                <a16:creationId xmlns:a16="http://schemas.microsoft.com/office/drawing/2014/main" id="{F62CA978-7F10-45ED-A5E7-73BCC796D219}"/>
              </a:ext>
            </a:extLst>
          </p:cNvPr>
          <p:cNvSpPr>
            <a:spLocks noGrp="1"/>
          </p:cNvSpPr>
          <p:nvPr>
            <p:ph type="body" idx="1"/>
          </p:nvPr>
        </p:nvSpPr>
        <p:spPr>
          <a:xfrm>
            <a:off x="2614690" y="2243662"/>
            <a:ext cx="8858173" cy="907752"/>
          </a:xfrm>
        </p:spPr>
        <p:txBody>
          <a:bodyPr>
            <a:noAutofit/>
          </a:bodyPr>
          <a:lstStyle/>
          <a:p>
            <a:r>
              <a:rPr lang="en-US" sz="2800" dirty="0"/>
              <a:t>There is one situation, in which everyone loves to be caught off guard—when a story takes an unexpected turn.</a:t>
            </a:r>
          </a:p>
        </p:txBody>
      </p:sp>
      <p:sp>
        <p:nvSpPr>
          <p:cNvPr id="7" name="Text Placeholder 6">
            <a:extLst>
              <a:ext uri="{FF2B5EF4-FFF2-40B4-BE49-F238E27FC236}">
                <a16:creationId xmlns:a16="http://schemas.microsoft.com/office/drawing/2014/main" id="{B184C461-A123-AE40-9C1F-0D79B6755FB7}"/>
              </a:ext>
            </a:extLst>
          </p:cNvPr>
          <p:cNvSpPr txBox="1">
            <a:spLocks/>
          </p:cNvSpPr>
          <p:nvPr/>
        </p:nvSpPr>
        <p:spPr>
          <a:xfrm>
            <a:off x="2614690" y="3500619"/>
            <a:ext cx="7285288" cy="2542993"/>
          </a:xfrm>
          <a:prstGeom prst="rect">
            <a:avLst/>
          </a:prstGeom>
        </p:spPr>
        <p:txBody>
          <a:bodyPr vert="horz" lIns="0" tIns="0" rIns="0" bIns="0" rtlCol="0">
            <a:normAutofit fontScale="92500" lnSpcReduction="20000"/>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07988" indent="-407988"/>
            <a:r>
              <a:rPr lang="en-US" sz="3200" dirty="0">
                <a:solidFill>
                  <a:schemeClr val="bg2"/>
                </a:solidFill>
              </a:rPr>
              <a:t>Plot Twists must:</a:t>
            </a:r>
          </a:p>
          <a:p>
            <a:pPr marL="803275" indent="-381000"/>
            <a:r>
              <a:rPr lang="en-US" sz="3200" dirty="0">
                <a:solidFill>
                  <a:schemeClr val="bg2"/>
                </a:solidFill>
              </a:rPr>
              <a:t>surprise the reader</a:t>
            </a:r>
          </a:p>
          <a:p>
            <a:pPr marL="803275" indent="-381000"/>
            <a:r>
              <a:rPr lang="en-US" sz="3200" dirty="0">
                <a:solidFill>
                  <a:schemeClr val="bg2"/>
                </a:solidFill>
              </a:rPr>
              <a:t>increase tension</a:t>
            </a:r>
          </a:p>
          <a:p>
            <a:pPr marL="803275" indent="-381000"/>
            <a:r>
              <a:rPr lang="en-US" sz="3200" dirty="0">
                <a:solidFill>
                  <a:schemeClr val="bg2"/>
                </a:solidFill>
              </a:rPr>
              <a:t>reveal pertinent information about either the characters, the story, or both.</a:t>
            </a:r>
          </a:p>
          <a:p>
            <a:pPr marL="803275" indent="-381000"/>
            <a:r>
              <a:rPr lang="en-US" sz="3200" dirty="0">
                <a:solidFill>
                  <a:schemeClr val="bg2"/>
                </a:solidFill>
              </a:rPr>
              <a:t>be counterintuitive. </a:t>
            </a:r>
          </a:p>
        </p:txBody>
      </p:sp>
    </p:spTree>
    <p:extLst>
      <p:ext uri="{BB962C8B-B14F-4D97-AF65-F5344CB8AC3E}">
        <p14:creationId xmlns:p14="http://schemas.microsoft.com/office/powerpoint/2010/main" val="1504731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2614691" y="1090118"/>
            <a:ext cx="8193009" cy="804338"/>
          </a:xfrm>
        </p:spPr>
        <p:txBody>
          <a:bodyPr/>
          <a:lstStyle/>
          <a:p>
            <a:r>
              <a:rPr lang="en-US" dirty="0"/>
              <a:t>TYPES OF PLOT TWISTS</a:t>
            </a:r>
          </a:p>
        </p:txBody>
      </p:sp>
      <p:sp>
        <p:nvSpPr>
          <p:cNvPr id="7" name="Text Placeholder 6">
            <a:extLst>
              <a:ext uri="{FF2B5EF4-FFF2-40B4-BE49-F238E27FC236}">
                <a16:creationId xmlns:a16="http://schemas.microsoft.com/office/drawing/2014/main" id="{F316583C-06D5-8341-956D-E949D55F333A}"/>
              </a:ext>
            </a:extLst>
          </p:cNvPr>
          <p:cNvSpPr txBox="1">
            <a:spLocks/>
          </p:cNvSpPr>
          <p:nvPr/>
        </p:nvSpPr>
        <p:spPr>
          <a:xfrm>
            <a:off x="1287212" y="2107077"/>
            <a:ext cx="9871326" cy="4022261"/>
          </a:xfrm>
          <a:prstGeom prst="rect">
            <a:avLst/>
          </a:prstGeom>
        </p:spPr>
        <p:txBody>
          <a:bodyPr vert="horz" lIns="0" tIns="0" rIns="0" bIns="0" rtlCol="0">
            <a:normAutofit fontScale="92500"/>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07988" indent="-407988"/>
            <a:r>
              <a:rPr lang="en-US" sz="3200" dirty="0">
                <a:solidFill>
                  <a:schemeClr val="bg2"/>
                </a:solidFill>
              </a:rPr>
              <a:t>Plot Twists…</a:t>
            </a:r>
            <a:br>
              <a:rPr lang="en-US" sz="3200" dirty="0">
                <a:solidFill>
                  <a:schemeClr val="bg2"/>
                </a:solidFill>
              </a:rPr>
            </a:br>
            <a:r>
              <a:rPr lang="en-US" sz="3200" dirty="0">
                <a:solidFill>
                  <a:schemeClr val="bg2"/>
                </a:solidFill>
              </a:rPr>
              <a:t>Something unexpected and intriguing—but not the opposite</a:t>
            </a:r>
          </a:p>
          <a:p>
            <a:pPr marL="407988" indent="-407988"/>
            <a:r>
              <a:rPr lang="en-US" sz="3200" dirty="0">
                <a:solidFill>
                  <a:schemeClr val="bg2"/>
                </a:solidFill>
              </a:rPr>
              <a:t>Plot Reversals…</a:t>
            </a:r>
            <a:br>
              <a:rPr lang="en-US" sz="3200" dirty="0">
                <a:solidFill>
                  <a:schemeClr val="bg2"/>
                </a:solidFill>
              </a:rPr>
            </a:br>
            <a:r>
              <a:rPr lang="en-US" sz="3200" dirty="0">
                <a:solidFill>
                  <a:schemeClr val="bg2"/>
                </a:solidFill>
              </a:rPr>
              <a:t>Something unexpected and intriguing—and the opposite</a:t>
            </a:r>
          </a:p>
          <a:p>
            <a:pPr marL="407988" indent="-407988"/>
            <a:r>
              <a:rPr lang="en-US" sz="3200" dirty="0">
                <a:solidFill>
                  <a:schemeClr val="bg2"/>
                </a:solidFill>
              </a:rPr>
              <a:t>Moments of heightened danger…</a:t>
            </a:r>
            <a:br>
              <a:rPr lang="en-US" sz="3200" dirty="0">
                <a:solidFill>
                  <a:schemeClr val="bg2"/>
                </a:solidFill>
              </a:rPr>
            </a:br>
            <a:r>
              <a:rPr lang="en-US" sz="3200" dirty="0">
                <a:solidFill>
                  <a:schemeClr val="bg2"/>
                </a:solidFill>
              </a:rPr>
              <a:t>Something unexpected and intriguing—and fraught with real, potential, or imagined physical, emotional, mental, or spiritual ﻿risk.</a:t>
            </a:r>
          </a:p>
        </p:txBody>
      </p:sp>
    </p:spTree>
    <p:extLst>
      <p:ext uri="{BB962C8B-B14F-4D97-AF65-F5344CB8AC3E}">
        <p14:creationId xmlns:p14="http://schemas.microsoft.com/office/powerpoint/2010/main" val="3577303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10;">
            <a:extLst>
              <a:ext uri="{FF2B5EF4-FFF2-40B4-BE49-F238E27FC236}">
                <a16:creationId xmlns:a16="http://schemas.microsoft.com/office/drawing/2014/main" id="{3330B498-1497-4DA8-99F4-8F8159B24FF9}"/>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97771" y="3875964"/>
            <a:ext cx="1797369" cy="2982036"/>
          </a:xfrm>
        </p:spPr>
      </p:pic>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a:xfrm>
            <a:off x="2614691" y="1090118"/>
            <a:ext cx="8193009" cy="804338"/>
          </a:xfrm>
        </p:spPr>
        <p:txBody>
          <a:bodyPr/>
          <a:lstStyle/>
          <a:p>
            <a:r>
              <a:rPr lang="en-US" dirty="0"/>
              <a:t>SMALL PLOT TWISTS ARE OKAY</a:t>
            </a:r>
          </a:p>
        </p:txBody>
      </p:sp>
      <p:sp>
        <p:nvSpPr>
          <p:cNvPr id="7" name="Text Placeholder 6">
            <a:extLst>
              <a:ext uri="{FF2B5EF4-FFF2-40B4-BE49-F238E27FC236}">
                <a16:creationId xmlns:a16="http://schemas.microsoft.com/office/drawing/2014/main" id="{F316583C-06D5-8341-956D-E949D55F333A}"/>
              </a:ext>
            </a:extLst>
          </p:cNvPr>
          <p:cNvSpPr txBox="1">
            <a:spLocks/>
          </p:cNvSpPr>
          <p:nvPr/>
        </p:nvSpPr>
        <p:spPr>
          <a:xfrm>
            <a:off x="1287212" y="2107077"/>
            <a:ext cx="9871326" cy="4022261"/>
          </a:xfrm>
          <a:prstGeom prst="rect">
            <a:avLst/>
          </a:prstGeom>
        </p:spPr>
        <p:txBody>
          <a:bodyPr vert="horz" lIns="0" tIns="0" rIns="0" bIns="0" rtlCol="0">
            <a:normAutofit lnSpcReduction="10000"/>
          </a:bodyPr>
          <a:lstStyle>
            <a:lvl1pPr marL="216000" indent="-216000" algn="l" defTabSz="914400" rtl="0" eaLnBrk="1" latinLnBrk="0" hangingPunct="1">
              <a:lnSpc>
                <a:spcPct val="100000"/>
              </a:lnSpc>
              <a:spcBef>
                <a:spcPts val="600"/>
              </a:spcBef>
              <a:buClr>
                <a:schemeClr val="tx1"/>
              </a:buClr>
              <a:buFont typeface="Courier New" panose="02070309020205020404" pitchFamily="49" charset="0"/>
              <a:buChar char="o"/>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07988" indent="-407988"/>
            <a:r>
              <a:rPr lang="en-US" sz="3200" dirty="0">
                <a:solidFill>
                  <a:schemeClr val="bg2"/>
                </a:solidFill>
              </a:rPr>
              <a:t>Not every plot twist has to be violent or shocking. Many are small. </a:t>
            </a:r>
          </a:p>
          <a:p>
            <a:pPr marL="407988" indent="-407988"/>
            <a:r>
              <a:rPr lang="en-US" sz="3200" dirty="0">
                <a:solidFill>
                  <a:schemeClr val="bg2"/>
                </a:solidFill>
              </a:rPr>
              <a:t>Small doesn’t equal insignificant. Small refers to the kind of events that pop up all the time in our lives, the little interruptions in our routine.</a:t>
            </a:r>
          </a:p>
          <a:p>
            <a:pPr marL="407988" indent="-407988"/>
            <a:r>
              <a:rPr lang="en-US" sz="3200" dirty="0">
                <a:solidFill>
                  <a:schemeClr val="bg2"/>
                </a:solidFill>
              </a:rPr>
              <a:t>﻿Choose the alternative that most effectively moves my story forward, adds the most information about my people, or provides noteworthy foreshadowing.</a:t>
            </a:r>
          </a:p>
        </p:txBody>
      </p:sp>
    </p:spTree>
    <p:extLst>
      <p:ext uri="{BB962C8B-B14F-4D97-AF65-F5344CB8AC3E}">
        <p14:creationId xmlns:p14="http://schemas.microsoft.com/office/powerpoint/2010/main" val="1274898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9D6A7A2-3048-FB4F-8E71-2CA39DAE4D60}"/>
              </a:ext>
            </a:extLst>
          </p:cNvPr>
          <p:cNvGraphicFramePr>
            <a:graphicFrameLocks noGrp="1"/>
          </p:cNvGraphicFramePr>
          <p:nvPr>
            <p:extLst>
              <p:ext uri="{D42A27DB-BD31-4B8C-83A1-F6EECF244321}">
                <p14:modId xmlns:p14="http://schemas.microsoft.com/office/powerpoint/2010/main" val="1934672322"/>
              </p:ext>
            </p:extLst>
          </p:nvPr>
        </p:nvGraphicFramePr>
        <p:xfrm>
          <a:off x="818866" y="750627"/>
          <a:ext cx="10536072" cy="5577840"/>
        </p:xfrm>
        <a:graphic>
          <a:graphicData uri="http://schemas.openxmlformats.org/drawingml/2006/table">
            <a:tbl>
              <a:tblPr firstRow="1" firstCol="1" bandRow="1"/>
              <a:tblGrid>
                <a:gridCol w="3512024">
                  <a:extLst>
                    <a:ext uri="{9D8B030D-6E8A-4147-A177-3AD203B41FA5}">
                      <a16:colId xmlns:a16="http://schemas.microsoft.com/office/drawing/2014/main" val="2295348919"/>
                    </a:ext>
                  </a:extLst>
                </a:gridCol>
                <a:gridCol w="3512024">
                  <a:extLst>
                    <a:ext uri="{9D8B030D-6E8A-4147-A177-3AD203B41FA5}">
                      <a16:colId xmlns:a16="http://schemas.microsoft.com/office/drawing/2014/main" val="3229366878"/>
                    </a:ext>
                  </a:extLst>
                </a:gridCol>
                <a:gridCol w="3512024">
                  <a:extLst>
                    <a:ext uri="{9D8B030D-6E8A-4147-A177-3AD203B41FA5}">
                      <a16:colId xmlns:a16="http://schemas.microsoft.com/office/drawing/2014/main" val="624164568"/>
                    </a:ext>
                  </a:extLst>
                </a:gridCol>
              </a:tblGrid>
              <a:tr h="825801">
                <a:tc gridSpan="3">
                  <a:txBody>
                    <a:bodyPr/>
                    <a:lstStyle/>
                    <a:p>
                      <a:pPr marL="0" marR="0">
                        <a:spcBef>
                          <a:spcPts val="0"/>
                        </a:spcBef>
                        <a:spcAft>
                          <a:spcPts val="600"/>
                        </a:spcAft>
                      </a:pPr>
                      <a:r>
                        <a:rPr lang="en-US" sz="2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EXERCISE 6: TRACK YOUR PLOT TWISTS / REVERSALS / </a:t>
                      </a:r>
                      <a:br>
                        <a:rPr lang="en-US" sz="2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r>
                        <a:rPr lang="en-US" sz="2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MOMENTS OF HEIGHTENED DANGER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7874265"/>
                  </a:ext>
                </a:extLst>
              </a:tr>
              <a:tr h="412900">
                <a:tc>
                  <a:txBody>
                    <a:bodyPr/>
                    <a:lstStyle/>
                    <a:p>
                      <a:pPr marL="0" marR="0" algn="ctr">
                        <a:spcBef>
                          <a:spcPts val="0"/>
                        </a:spcBef>
                        <a:spcAft>
                          <a:spcPts val="600"/>
                        </a:spcAft>
                      </a:pPr>
                      <a:r>
                        <a:rPr lang="en-US"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Chapter/Pages</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600"/>
                        </a:spcAft>
                      </a:pPr>
                      <a:r>
                        <a:rPr lang="en-US"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Content</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600"/>
                        </a:spcAft>
                      </a:pPr>
                      <a:r>
                        <a:rPr lang="en-US"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Twist</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68383417"/>
                  </a:ext>
                </a:extLst>
              </a:tr>
              <a:tr h="1411350">
                <a:tc>
                  <a:txBody>
                    <a:bodyPr/>
                    <a:lstStyle/>
                    <a:p>
                      <a:pPr marL="0" marR="0">
                        <a:spcBef>
                          <a:spcPts val="0"/>
                        </a:spcBef>
                        <a:spcAft>
                          <a:spcPts val="6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6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4246806"/>
                  </a:ext>
                </a:extLst>
              </a:tr>
              <a:tr h="1411350">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41994670"/>
                  </a:ext>
                </a:extLst>
              </a:tr>
              <a:tr h="1411350">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05970873"/>
                  </a:ext>
                </a:extLst>
              </a:tr>
            </a:tbl>
          </a:graphicData>
        </a:graphic>
      </p:graphicFrame>
    </p:spTree>
    <p:extLst>
      <p:ext uri="{BB962C8B-B14F-4D97-AF65-F5344CB8AC3E}">
        <p14:creationId xmlns:p14="http://schemas.microsoft.com/office/powerpoint/2010/main" val="2716576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432BA48-A3FB-4E43-88AC-444DC923076A}"/>
              </a:ext>
            </a:extLst>
          </p:cNvPr>
          <p:cNvGraphicFramePr>
            <a:graphicFrameLocks noGrp="1"/>
          </p:cNvGraphicFramePr>
          <p:nvPr>
            <p:extLst>
              <p:ext uri="{D42A27DB-BD31-4B8C-83A1-F6EECF244321}">
                <p14:modId xmlns:p14="http://schemas.microsoft.com/office/powerpoint/2010/main" val="2290747760"/>
              </p:ext>
            </p:extLst>
          </p:nvPr>
        </p:nvGraphicFramePr>
        <p:xfrm>
          <a:off x="641444" y="497006"/>
          <a:ext cx="10763618" cy="6313678"/>
        </p:xfrm>
        <a:graphic>
          <a:graphicData uri="http://schemas.openxmlformats.org/drawingml/2006/table">
            <a:tbl>
              <a:tblPr firstRow="1" firstCol="1" bandRow="1"/>
              <a:tblGrid>
                <a:gridCol w="5381809">
                  <a:extLst>
                    <a:ext uri="{9D8B030D-6E8A-4147-A177-3AD203B41FA5}">
                      <a16:colId xmlns:a16="http://schemas.microsoft.com/office/drawing/2014/main" val="578057128"/>
                    </a:ext>
                  </a:extLst>
                </a:gridCol>
                <a:gridCol w="5381809">
                  <a:extLst>
                    <a:ext uri="{9D8B030D-6E8A-4147-A177-3AD203B41FA5}">
                      <a16:colId xmlns:a16="http://schemas.microsoft.com/office/drawing/2014/main" val="2281002024"/>
                    </a:ext>
                  </a:extLst>
                </a:gridCol>
              </a:tblGrid>
              <a:tr h="192591">
                <a:tc gridSpan="2">
                  <a:txBody>
                    <a:bodyPr/>
                    <a:lstStyle/>
                    <a:p>
                      <a:pPr marL="0" marR="0" algn="ctr">
                        <a:spcBef>
                          <a:spcPts val="0"/>
                        </a:spcBef>
                        <a:spcAft>
                          <a:spcPts val="0"/>
                        </a:spcAft>
                      </a:pP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EXERCISE 7: PLOT TWIST CHECKLIST: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3493121201"/>
                  </a:ext>
                </a:extLst>
              </a:tr>
              <a:tr h="770362">
                <a:tc>
                  <a:txBody>
                    <a:bodyPr/>
                    <a:lstStyle/>
                    <a:p>
                      <a:pPr marL="0" marR="0">
                        <a:spcBef>
                          <a:spcPts val="0"/>
                        </a:spcBef>
                        <a:spcAft>
                          <a:spcPts val="600"/>
                        </a:spcAft>
                      </a:pPr>
                      <a:r>
                        <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What does my reader expect to happen next?</a:t>
                      </a:r>
                    </a:p>
                    <a:p>
                      <a:pPr marL="0" marR="0">
                        <a:spcBef>
                          <a:spcPts val="0"/>
                        </a:spcBef>
                        <a:spcAft>
                          <a:spcPts val="600"/>
                        </a:spcAft>
                      </a:pPr>
                      <a:r>
                        <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1678090"/>
                  </a:ext>
                </a:extLst>
              </a:tr>
              <a:tr h="755283">
                <a:tc>
                  <a:txBody>
                    <a:bodyPr/>
                    <a:lstStyle/>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What else could logically happen?</a:t>
                      </a:r>
                      <a:endParaRPr lang="en-US" sz="2000" dirty="0">
                        <a:solidFill>
                          <a:schemeClr val="bg1"/>
                        </a:solidFill>
                        <a:effectLst/>
                        <a:latin typeface="Calibri" panose="020F0502020204030204" pitchFamily="34" charset="0"/>
                        <a:cs typeface="Times New Roman" panose="02020603050405020304" pitchFamily="18" charset="0"/>
                      </a:endParaRPr>
                    </a:p>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bg1"/>
                        </a:solidFill>
                        <a:effectLst/>
                        <a:latin typeface="Calibri" panose="020F0502020204030204" pitchFamily="34" charset="0"/>
                        <a:cs typeface="Times New Roman" panose="02020603050405020304" pitchFamily="18" charset="0"/>
                      </a:endParaRPr>
                    </a:p>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bg1"/>
                        </a:solidFill>
                        <a:effectLst/>
                        <a:latin typeface="Calibri" panose="020F0502020204030204" pitchFamily="34" charset="0"/>
                        <a:cs typeface="Times New Roman" panose="02020603050405020304" pitchFamily="18" charset="0"/>
                      </a:endParaRP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6936936"/>
                  </a:ext>
                </a:extLst>
              </a:tr>
              <a:tr h="1251839">
                <a:tc>
                  <a:txBody>
                    <a:bodyPr/>
                    <a:lstStyle/>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What is the opposite of my baseline expectation?</a:t>
                      </a:r>
                      <a:endParaRPr lang="en-US" sz="2000" dirty="0">
                        <a:solidFill>
                          <a:schemeClr val="bg1"/>
                        </a:solidFill>
                        <a:effectLst/>
                        <a:latin typeface="Calibri" panose="020F0502020204030204" pitchFamily="34" charset="0"/>
                        <a:cs typeface="Times New Roman" panose="02020603050405020304" pitchFamily="18" charset="0"/>
                      </a:endParaRPr>
                    </a:p>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bg1"/>
                        </a:solidFill>
                        <a:effectLst/>
                        <a:latin typeface="Calibri" panose="020F0502020204030204" pitchFamily="34" charset="0"/>
                        <a:cs typeface="Times New Roman" panose="02020603050405020304" pitchFamily="18" charset="0"/>
                      </a:endParaRP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333788"/>
                  </a:ext>
                </a:extLst>
              </a:tr>
              <a:tr h="1251839">
                <a:tc>
                  <a:txBody>
                    <a:bodyPr/>
                    <a:lstStyle/>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Could something physically, emotionally or spiritually frightening or dangerous occur?</a:t>
                      </a:r>
                      <a:endParaRPr lang="en-US" sz="2000" dirty="0">
                        <a:solidFill>
                          <a:schemeClr val="bg1"/>
                        </a:solidFill>
                        <a:effectLst/>
                        <a:latin typeface="Calibri" panose="020F0502020204030204" pitchFamily="34" charset="0"/>
                        <a:cs typeface="Times New Roman" panose="02020603050405020304" pitchFamily="18" charset="0"/>
                      </a:endParaRPr>
                    </a:p>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bg1"/>
                        </a:solidFill>
                        <a:effectLst/>
                        <a:latin typeface="Calibri" panose="020F0502020204030204" pitchFamily="34" charset="0"/>
                        <a:cs typeface="Times New Roman" panose="02020603050405020304" pitchFamily="18" charset="0"/>
                      </a:endParaRPr>
                    </a:p>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chemeClr val="bg1"/>
                        </a:solidFill>
                        <a:effectLst/>
                        <a:latin typeface="Calibri" panose="020F0502020204030204" pitchFamily="34" charset="0"/>
                        <a:cs typeface="Times New Roman" panose="02020603050405020304" pitchFamily="18" charset="0"/>
                      </a:endParaRP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1157903"/>
                  </a:ext>
                </a:extLst>
              </a:tr>
              <a:tr h="1251839">
                <a:tc>
                  <a:txBody>
                    <a:bodyPr/>
                    <a:lstStyle/>
                    <a:p>
                      <a:pPr>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Which of these options drives by story forward in the most emotionally truthful way?</a:t>
                      </a:r>
                      <a:endParaRPr lang="en-US" sz="2000" dirty="0">
                        <a:solidFill>
                          <a:schemeClr val="bg1"/>
                        </a:solidFill>
                        <a:effectLst/>
                        <a:latin typeface="Calibri" panose="020F0502020204030204" pitchFamily="34" charset="0"/>
                        <a:cs typeface="Times New Roman" panose="02020603050405020304" pitchFamily="18" charset="0"/>
                      </a:endParaRP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593" marR="56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70758955"/>
                  </a:ext>
                </a:extLst>
              </a:tr>
            </a:tbl>
          </a:graphicData>
        </a:graphic>
      </p:graphicFrame>
    </p:spTree>
    <p:extLst>
      <p:ext uri="{BB962C8B-B14F-4D97-AF65-F5344CB8AC3E}">
        <p14:creationId xmlns:p14="http://schemas.microsoft.com/office/powerpoint/2010/main" val="1515251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654F0D7-FC32-9343-8BE2-355117BB7FEA}"/>
              </a:ext>
            </a:extLst>
          </p:cNvPr>
          <p:cNvGraphicFramePr>
            <a:graphicFrameLocks noGrp="1"/>
          </p:cNvGraphicFramePr>
          <p:nvPr>
            <p:extLst>
              <p:ext uri="{D42A27DB-BD31-4B8C-83A1-F6EECF244321}">
                <p14:modId xmlns:p14="http://schemas.microsoft.com/office/powerpoint/2010/main" val="1470115798"/>
              </p:ext>
            </p:extLst>
          </p:nvPr>
        </p:nvGraphicFramePr>
        <p:xfrm>
          <a:off x="850900" y="1193800"/>
          <a:ext cx="10096500" cy="4783181"/>
        </p:xfrm>
        <a:graphic>
          <a:graphicData uri="http://schemas.openxmlformats.org/drawingml/2006/table">
            <a:tbl>
              <a:tblPr firstRow="1" firstCol="1" bandRow="1"/>
              <a:tblGrid>
                <a:gridCol w="5048250">
                  <a:extLst>
                    <a:ext uri="{9D8B030D-6E8A-4147-A177-3AD203B41FA5}">
                      <a16:colId xmlns:a16="http://schemas.microsoft.com/office/drawing/2014/main" val="1665835341"/>
                    </a:ext>
                  </a:extLst>
                </a:gridCol>
                <a:gridCol w="5048250">
                  <a:extLst>
                    <a:ext uri="{9D8B030D-6E8A-4147-A177-3AD203B41FA5}">
                      <a16:colId xmlns:a16="http://schemas.microsoft.com/office/drawing/2014/main" val="2123225879"/>
                    </a:ext>
                  </a:extLst>
                </a:gridCol>
              </a:tblGrid>
              <a:tr h="654957">
                <a:tc gridSpan="2">
                  <a:txBody>
                    <a:bodyPr/>
                    <a:lstStyle/>
                    <a:p>
                      <a:pPr marL="0" marR="0" algn="ctr">
                        <a:spcBef>
                          <a:spcPts val="0"/>
                        </a:spcBef>
                        <a:spcAft>
                          <a:spcPts val="0"/>
                        </a:spcAft>
                      </a:pPr>
                      <a:r>
                        <a:rPr lang="en-US" sz="28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DOUBLE CHECK:</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2820564723"/>
                  </a:ext>
                </a:extLst>
              </a:tr>
              <a:tr h="654957">
                <a:tc>
                  <a:txBody>
                    <a:bodyPr/>
                    <a:lstStyle/>
                    <a:p>
                      <a:pPr>
                        <a:spcAft>
                          <a:spcPts val="600"/>
                        </a:spcAft>
                      </a:pPr>
                      <a:r>
                        <a:rPr lang="en-US" sz="2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Will my plot twist surprise the reader?</a:t>
                      </a:r>
                      <a:endParaRPr lang="en-US" sz="2800">
                        <a:solidFill>
                          <a:schemeClr val="bg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99430911"/>
                  </a:ext>
                </a:extLst>
              </a:tr>
              <a:tr h="654957">
                <a:tc>
                  <a:txBody>
                    <a:bodyPr/>
                    <a:lstStyle/>
                    <a:p>
                      <a:pPr>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Will it add tension or intrigue?</a:t>
                      </a:r>
                      <a:endParaRPr lang="en-US" sz="2800" dirty="0">
                        <a:solidFill>
                          <a:schemeClr val="bg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336403"/>
                  </a:ext>
                </a:extLst>
              </a:tr>
              <a:tr h="654957">
                <a:tc>
                  <a:txBody>
                    <a:bodyPr/>
                    <a:lstStyle/>
                    <a:p>
                      <a:pPr>
                        <a:spcAft>
                          <a:spcPts val="600"/>
                        </a:spcAft>
                      </a:pPr>
                      <a:r>
                        <a:rPr lang="en-US" sz="2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it Credible?</a:t>
                      </a:r>
                      <a:endParaRPr lang="en-US" sz="2800">
                        <a:solidFill>
                          <a:schemeClr val="bg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46209546"/>
                  </a:ext>
                </a:extLst>
              </a:tr>
              <a:tr h="654957">
                <a:tc>
                  <a:txBody>
                    <a:bodyPr/>
                    <a:lstStyle/>
                    <a:p>
                      <a:pPr>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Can I logically integrate evidence?</a:t>
                      </a:r>
                      <a:endParaRPr lang="en-US" sz="2800" dirty="0">
                        <a:solidFill>
                          <a:schemeClr val="bg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9303138"/>
                  </a:ext>
                </a:extLst>
              </a:tr>
              <a:tr h="1309913">
                <a:tc>
                  <a:txBody>
                    <a:bodyPr/>
                    <a:lstStyle/>
                    <a:p>
                      <a:pPr>
                        <a:spcAft>
                          <a:spcPts val="600"/>
                        </a:spcAft>
                      </a:pPr>
                      <a:r>
                        <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Am I showing the incident through action and dialogue?</a:t>
                      </a:r>
                      <a:endParaRPr lang="en-US" sz="2800" dirty="0">
                        <a:solidFill>
                          <a:schemeClr val="bg1"/>
                        </a:solidFill>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8754842"/>
                  </a:ext>
                </a:extLst>
              </a:tr>
            </a:tbl>
          </a:graphicData>
        </a:graphic>
      </p:graphicFrame>
    </p:spTree>
    <p:extLst>
      <p:ext uri="{BB962C8B-B14F-4D97-AF65-F5344CB8AC3E}">
        <p14:creationId xmlns:p14="http://schemas.microsoft.com/office/powerpoint/2010/main" val="1713202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a:bodyPr>
          <a:lstStyle/>
          <a:p>
            <a:pPr marL="407988" indent="-407988"/>
            <a:r>
              <a:rPr lang="en-US" dirty="0"/>
              <a:t>SUBPLOTS</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764309"/>
            <a:ext cx="8409923" cy="3222157"/>
          </a:xfrm>
        </p:spPr>
        <p:txBody>
          <a:bodyPr>
            <a:normAutofit lnSpcReduction="10000"/>
          </a:bodyPr>
          <a:lstStyle/>
          <a:p>
            <a:pPr marL="407988" indent="-407988"/>
            <a:r>
              <a:rPr lang="en-US" sz="3200" dirty="0">
                <a:solidFill>
                  <a:schemeClr val="bg2"/>
                </a:solidFill>
              </a:rPr>
              <a:t>Assign a minor character an unexpected role. </a:t>
            </a:r>
          </a:p>
          <a:p>
            <a:pPr marL="407988" indent="-407988"/>
            <a:r>
              <a:rPr lang="en-US" sz="3200" dirty="0">
                <a:solidFill>
                  <a:schemeClr val="bg2"/>
                </a:solidFill>
              </a:rPr>
              <a:t>Enhance a seemingly unrelated element in the story.</a:t>
            </a:r>
          </a:p>
          <a:p>
            <a:pPr marL="407988" indent="-407988"/>
            <a:r>
              <a:rPr lang="en-US" sz="3200" dirty="0">
                <a:solidFill>
                  <a:schemeClr val="bg2"/>
                </a:solidFill>
              </a:rPr>
              <a:t>Mirror your protagonists’ emotional conflict.</a:t>
            </a:r>
          </a:p>
          <a:p>
            <a:pPr marL="407988" indent="-407988"/>
            <a:r>
              <a:rPr lang="en-US" sz="3200" dirty="0">
                <a:solidFill>
                  <a:schemeClr val="bg2"/>
                </a:solidFill>
              </a:rPr>
              <a:t>Focus on a nonfiction element of your story.</a:t>
            </a:r>
          </a:p>
          <a:p>
            <a:pPr marL="407988" indent="-407988"/>
            <a:r>
              <a:rPr lang="en-US" sz="3200" dirty="0">
                <a:solidFill>
                  <a:schemeClr val="bg2"/>
                </a:solidFill>
              </a:rPr>
              <a:t>Use setting as a subplot.</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Rectangle 2">
            <a:extLst>
              <a:ext uri="{FF2B5EF4-FFF2-40B4-BE49-F238E27FC236}">
                <a16:creationId xmlns:a16="http://schemas.microsoft.com/office/drawing/2014/main" id="{7616ADE3-3FCD-7E44-B64E-330C97D20D2E}"/>
              </a:ext>
            </a:extLst>
          </p:cNvPr>
          <p:cNvSpPr/>
          <p:nvPr/>
        </p:nvSpPr>
        <p:spPr>
          <a:xfrm>
            <a:off x="1165499" y="2005378"/>
            <a:ext cx="10811678" cy="584775"/>
          </a:xfrm>
          <a:prstGeom prst="rect">
            <a:avLst/>
          </a:prstGeom>
        </p:spPr>
        <p:txBody>
          <a:bodyPr wrap="none">
            <a:spAutoFit/>
          </a:bodyPr>
          <a:lstStyle/>
          <a:p>
            <a:r>
              <a:rPr lang="en-US" sz="3200" dirty="0"/>
              <a:t>Four effective techniques to come up with meaningful subplots:</a:t>
            </a:r>
            <a:endParaRPr lang="en-US" sz="4400" dirty="0"/>
          </a:p>
        </p:txBody>
      </p:sp>
    </p:spTree>
    <p:extLst>
      <p:ext uri="{BB962C8B-B14F-4D97-AF65-F5344CB8AC3E}">
        <p14:creationId xmlns:p14="http://schemas.microsoft.com/office/powerpoint/2010/main" val="3986079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a:bodyPr>
          <a:lstStyle/>
          <a:p>
            <a:pPr marL="407988" indent="-407988"/>
            <a:r>
              <a:rPr lang="en-US" dirty="0"/>
              <a:t>MORE ABOUT SUBPLOTS</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14551"/>
            <a:ext cx="8409923" cy="3871916"/>
          </a:xfrm>
        </p:spPr>
        <p:txBody>
          <a:bodyPr>
            <a:normAutofit/>
          </a:bodyPr>
          <a:lstStyle/>
          <a:p>
            <a:pPr marL="407988" indent="-407988"/>
            <a:r>
              <a:rPr lang="en-US" sz="2400" dirty="0">
                <a:solidFill>
                  <a:schemeClr val="bg2"/>
                </a:solidFill>
              </a:rPr>
              <a:t>The best subplots are filled with conflict, move the story forward, and add dimension to your characters.</a:t>
            </a:r>
          </a:p>
          <a:p>
            <a:pPr marL="407988" indent="-407988"/>
            <a:r>
              <a:rPr lang="en-US" sz="2400" dirty="0">
                <a:solidFill>
                  <a:schemeClr val="bg2"/>
                </a:solidFill>
              </a:rPr>
              <a:t>The subplot should support your theme.</a:t>
            </a:r>
          </a:p>
          <a:p>
            <a:pPr marL="407988" indent="-407988"/>
            <a:r>
              <a:rPr lang="en-US" sz="2400" dirty="0">
                <a:solidFill>
                  <a:schemeClr val="bg2"/>
                </a:solidFill>
              </a:rPr>
              <a:t>Subplots typically move at a different pace from your primary plot.</a:t>
            </a:r>
          </a:p>
          <a:p>
            <a:pPr marL="407988" indent="-407988"/>
            <a:r>
              <a:rPr lang="en-US" sz="2400" dirty="0">
                <a:solidFill>
                  <a:schemeClr val="bg2"/>
                </a:solidFill>
              </a:rPr>
              <a:t>The more frequently you insert a scene related to a subplot, the more leisurely the pace.</a:t>
            </a:r>
          </a:p>
          <a:p>
            <a:pPr marL="407988" indent="-407988"/>
            <a:r>
              <a:rPr lang="en-US" sz="2400" dirty="0">
                <a:solidFill>
                  <a:schemeClr val="bg2"/>
                </a:solidFill>
              </a:rPr>
              <a:t>At some point you subplot should meld into your primary plot.</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4097155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0CBE05C-4445-4E4D-BDEB-2E0226FBC03C}"/>
              </a:ext>
            </a:extLst>
          </p:cNvPr>
          <p:cNvGraphicFramePr>
            <a:graphicFrameLocks noGrp="1"/>
          </p:cNvGraphicFramePr>
          <p:nvPr>
            <p:extLst>
              <p:ext uri="{D42A27DB-BD31-4B8C-83A1-F6EECF244321}">
                <p14:modId xmlns:p14="http://schemas.microsoft.com/office/powerpoint/2010/main" val="861291350"/>
              </p:ext>
            </p:extLst>
          </p:nvPr>
        </p:nvGraphicFramePr>
        <p:xfrm>
          <a:off x="876300" y="596900"/>
          <a:ext cx="10350500" cy="5869940"/>
        </p:xfrm>
        <a:graphic>
          <a:graphicData uri="http://schemas.openxmlformats.org/drawingml/2006/table">
            <a:tbl>
              <a:tblPr firstRow="1" firstCol="1" bandRow="1"/>
              <a:tblGrid>
                <a:gridCol w="5194300">
                  <a:extLst>
                    <a:ext uri="{9D8B030D-6E8A-4147-A177-3AD203B41FA5}">
                      <a16:colId xmlns:a16="http://schemas.microsoft.com/office/drawing/2014/main" val="4065108490"/>
                    </a:ext>
                  </a:extLst>
                </a:gridCol>
                <a:gridCol w="5156200">
                  <a:extLst>
                    <a:ext uri="{9D8B030D-6E8A-4147-A177-3AD203B41FA5}">
                      <a16:colId xmlns:a16="http://schemas.microsoft.com/office/drawing/2014/main" val="217685103"/>
                    </a:ext>
                  </a:extLst>
                </a:gridCol>
              </a:tblGrid>
              <a:tr h="155194">
                <a:tc gridSpan="2">
                  <a:txBody>
                    <a:bodyPr/>
                    <a:lstStyle/>
                    <a:p>
                      <a:pPr marL="0" marR="0">
                        <a:spcBef>
                          <a:spcPts val="0"/>
                        </a:spcBef>
                        <a:spcAft>
                          <a:spcPts val="600"/>
                        </a:spcAft>
                      </a:pPr>
                      <a:r>
                        <a:rPr lang="en-US" sz="24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EXERCISE 8: CHOOSE TWO SUBPLOTS</a:t>
                      </a:r>
                      <a:endParaRPr lang="en-US" sz="24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2381596690"/>
                  </a:ext>
                </a:extLst>
              </a:tr>
              <a:tr h="155194">
                <a:tc gridSpan="2">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Answer the following questions about your project.</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829898168"/>
                  </a:ext>
                </a:extLst>
              </a:tr>
              <a:tr h="632960">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protagonist longs for:</a:t>
                      </a:r>
                    </a:p>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5737049"/>
                  </a:ext>
                </a:extLst>
              </a:tr>
              <a:tr h="632960">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conflict revolves around:</a:t>
                      </a:r>
                    </a:p>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3740256"/>
                  </a:ext>
                </a:extLst>
              </a:tr>
              <a:tr h="781892">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protagonist’s core emotional driver is:</a:t>
                      </a:r>
                    </a:p>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2542381"/>
                  </a:ext>
                </a:extLst>
              </a:tr>
              <a:tr h="816880">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premise is:</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5345053"/>
                  </a:ext>
                </a:extLst>
              </a:tr>
              <a:tr h="723900">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Your plot summary is:</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8640132"/>
                  </a:ext>
                </a:extLst>
              </a:tr>
              <a:tr h="995826">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there a minor character who can help your protagonist satisfy his longing? Is there a minor character who might hinder your protagonist’s progress?</a:t>
                      </a:r>
                    </a:p>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47642" marR="47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1873181"/>
                  </a:ext>
                </a:extLst>
              </a:tr>
            </a:tbl>
          </a:graphicData>
        </a:graphic>
      </p:graphicFrame>
    </p:spTree>
    <p:extLst>
      <p:ext uri="{BB962C8B-B14F-4D97-AF65-F5344CB8AC3E}">
        <p14:creationId xmlns:p14="http://schemas.microsoft.com/office/powerpoint/2010/main" val="1876534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360715C-1328-0D48-BFDB-9EA28A35F61D}"/>
              </a:ext>
            </a:extLst>
          </p:cNvPr>
          <p:cNvGraphicFramePr>
            <a:graphicFrameLocks noGrp="1"/>
          </p:cNvGraphicFramePr>
          <p:nvPr>
            <p:extLst>
              <p:ext uri="{D42A27DB-BD31-4B8C-83A1-F6EECF244321}">
                <p14:modId xmlns:p14="http://schemas.microsoft.com/office/powerpoint/2010/main" val="2448710360"/>
              </p:ext>
            </p:extLst>
          </p:nvPr>
        </p:nvGraphicFramePr>
        <p:xfrm>
          <a:off x="1054100" y="1485900"/>
          <a:ext cx="10020300" cy="4616710"/>
        </p:xfrm>
        <a:graphic>
          <a:graphicData uri="http://schemas.openxmlformats.org/drawingml/2006/table">
            <a:tbl>
              <a:tblPr firstRow="1" firstCol="1" bandRow="1"/>
              <a:tblGrid>
                <a:gridCol w="5384800">
                  <a:extLst>
                    <a:ext uri="{9D8B030D-6E8A-4147-A177-3AD203B41FA5}">
                      <a16:colId xmlns:a16="http://schemas.microsoft.com/office/drawing/2014/main" val="510243587"/>
                    </a:ext>
                  </a:extLst>
                </a:gridCol>
                <a:gridCol w="4635500">
                  <a:extLst>
                    <a:ext uri="{9D8B030D-6E8A-4147-A177-3AD203B41FA5}">
                      <a16:colId xmlns:a16="http://schemas.microsoft.com/office/drawing/2014/main" val="807927259"/>
                    </a:ext>
                  </a:extLst>
                </a:gridCol>
              </a:tblGrid>
              <a:tr h="822244">
                <a:tc>
                  <a:txBody>
                    <a:bodyPr/>
                    <a:lstStyle/>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there something going on in your protagonist’s life that’s unrelated to the primary plot, and that he has to deal with?</a:t>
                      </a:r>
                    </a:p>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1292215"/>
                  </a:ext>
                </a:extLst>
              </a:tr>
              <a:tr h="822244">
                <a:tc>
                  <a:txBody>
                    <a:bodyPr/>
                    <a:lstStyle/>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Does your protagonist feel a strong emotion that can be duplicated, perceived or reflected in someone else?</a:t>
                      </a:r>
                    </a:p>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153188"/>
                  </a:ext>
                </a:extLst>
              </a:tr>
              <a:tr h="695244">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there a non-fiction element that might showcase your protagonist’s skill, character or ability?</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35527588"/>
                  </a:ext>
                </a:extLst>
              </a:tr>
              <a:tr h="774700">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Can you use setting to reflect your character’s inner turmoil?</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6433551"/>
                  </a:ext>
                </a:extLst>
              </a:tr>
              <a:tr h="524607">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Subplot #1 is:</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4033507"/>
                  </a:ext>
                </a:extLst>
              </a:tr>
              <a:tr h="549519">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Subplot #2 is:</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4616243"/>
                  </a:ext>
                </a:extLst>
              </a:tr>
            </a:tbl>
          </a:graphicData>
        </a:graphic>
      </p:graphicFrame>
      <p:sp>
        <p:nvSpPr>
          <p:cNvPr id="4" name="Rectangle 3">
            <a:extLst>
              <a:ext uri="{FF2B5EF4-FFF2-40B4-BE49-F238E27FC236}">
                <a16:creationId xmlns:a16="http://schemas.microsoft.com/office/drawing/2014/main" id="{993ACEEA-25AB-9940-B5BC-0A513580AD49}"/>
              </a:ext>
            </a:extLst>
          </p:cNvPr>
          <p:cNvSpPr/>
          <p:nvPr/>
        </p:nvSpPr>
        <p:spPr>
          <a:xfrm>
            <a:off x="1054100" y="1009134"/>
            <a:ext cx="6654800" cy="461665"/>
          </a:xfrm>
          <a:prstGeom prst="rect">
            <a:avLst/>
          </a:prstGeom>
        </p:spPr>
        <p:txBody>
          <a:bodyPr wrap="square">
            <a:spAutoFit/>
          </a:bodyPr>
          <a:lstStyle/>
          <a:p>
            <a:pPr>
              <a:spcAft>
                <a:spcPts val="600"/>
              </a:spcAft>
            </a:pPr>
            <a:r>
              <a:rPr lang="en-US" sz="2400" b="1" dirty="0">
                <a:solidFill>
                  <a:schemeClr val="bg2"/>
                </a:solidFill>
                <a:latin typeface="Calibri" panose="020F0502020204030204" pitchFamily="34" charset="0"/>
                <a:ea typeface="Calibri" panose="020F0502020204030204" pitchFamily="34" charset="0"/>
                <a:cs typeface="Times New Roman" panose="02020603050405020304" pitchFamily="18" charset="0"/>
              </a:rPr>
              <a:t>EXERCISE 8: CHOOSE TWO SUBPLOTS (continued)</a:t>
            </a:r>
            <a:endPar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595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fontScale="90000"/>
          </a:bodyPr>
          <a:lstStyle/>
          <a:p>
            <a:pPr marL="407988" indent="-407988"/>
            <a:r>
              <a:rPr lang="en-US" dirty="0"/>
              <a:t>QUESTIONS ABOUT THE EXERCISE</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14551"/>
            <a:ext cx="9114088" cy="3871916"/>
          </a:xfrm>
        </p:spPr>
        <p:txBody>
          <a:bodyPr>
            <a:normAutofit/>
          </a:bodyPr>
          <a:lstStyle/>
          <a:p>
            <a:pPr marL="407988" indent="-407988"/>
            <a:r>
              <a:rPr lang="en-US" sz="2400" dirty="0">
                <a:solidFill>
                  <a:schemeClr val="bg2"/>
                </a:solidFill>
              </a:rPr>
              <a:t>Did anything surprise you?</a:t>
            </a:r>
          </a:p>
          <a:p>
            <a:pPr marL="407988" indent="-407988"/>
            <a:r>
              <a:rPr lang="en-US" sz="2400" dirty="0">
                <a:solidFill>
                  <a:schemeClr val="bg2"/>
                </a:solidFill>
              </a:rPr>
              <a:t>Did you revisit any aspects of your primary plot?</a:t>
            </a:r>
          </a:p>
          <a:p>
            <a:pPr marL="407988" indent="-407988"/>
            <a:r>
              <a:rPr lang="en-US" sz="2400" dirty="0">
                <a:solidFill>
                  <a:schemeClr val="bg2"/>
                </a:solidFill>
              </a:rPr>
              <a:t>Did you identify new plot points that require you to plant new seeds?</a:t>
            </a:r>
          </a:p>
          <a:p>
            <a:pPr marL="407988" indent="-407988"/>
            <a:r>
              <a:rPr lang="en-US" sz="2400" dirty="0">
                <a:solidFill>
                  <a:schemeClr val="bg2"/>
                </a:solidFill>
              </a:rPr>
              <a:t>Did you find yourself getting to know your characters better?</a:t>
            </a:r>
          </a:p>
          <a:p>
            <a:pPr marL="407988" indent="-407988"/>
            <a:r>
              <a:rPr lang="en-US" sz="2400" dirty="0">
                <a:solidFill>
                  <a:schemeClr val="bg2"/>
                </a:solidFill>
              </a:rPr>
              <a:t>Were you able to select two substantial sub-plots?</a:t>
            </a:r>
          </a:p>
          <a:p>
            <a:pPr marL="407988" indent="-407988"/>
            <a:r>
              <a:rPr lang="en-US" sz="2400" dirty="0">
                <a:solidFill>
                  <a:schemeClr val="bg2"/>
                </a:solidFill>
              </a:rPr>
              <a:t>Were you able to delineate the references to each subplot so that the pace is harmonious with your genre and style?</a:t>
            </a:r>
          </a:p>
          <a:p>
            <a:pPr marL="407988" indent="-407988"/>
            <a:r>
              <a:rPr lang="en-US" sz="2400" dirty="0">
                <a:solidFill>
                  <a:schemeClr val="bg2"/>
                </a:solidFill>
              </a:rPr>
              <a:t>Did you balance your plot twists so you have an engaging mix?</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1629704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a:bodyPr>
          <a:lstStyle/>
          <a:p>
            <a:pPr marL="407988" indent="-407988"/>
            <a:r>
              <a:rPr lang="en-US" dirty="0"/>
              <a:t>END WITH A BANG</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692869"/>
            <a:ext cx="8409923" cy="3222157"/>
          </a:xfrm>
        </p:spPr>
        <p:txBody>
          <a:bodyPr>
            <a:normAutofit/>
          </a:bodyPr>
          <a:lstStyle/>
          <a:p>
            <a:pPr marL="407988" indent="-407988"/>
            <a:r>
              <a:rPr lang="en-US" sz="2400" dirty="0">
                <a:solidFill>
                  <a:schemeClr val="bg2"/>
                </a:solidFill>
              </a:rPr>
              <a:t>﻿</a:t>
            </a:r>
            <a:r>
              <a:rPr lang="en-US" sz="2800" dirty="0">
                <a:solidFill>
                  <a:schemeClr val="bg2"/>
                </a:solidFill>
              </a:rPr>
              <a:t>Seamless integration…</a:t>
            </a:r>
            <a:br>
              <a:rPr lang="en-US" sz="2000" dirty="0">
                <a:solidFill>
                  <a:schemeClr val="bg2"/>
                </a:solidFill>
              </a:rPr>
            </a:br>
            <a:r>
              <a:rPr lang="en-US" sz="2000" dirty="0">
                <a:solidFill>
                  <a:schemeClr val="bg2"/>
                </a:solidFill>
              </a:rPr>
              <a:t>Readers don’t anticipate how smoothly the subplots align with the primary plot, so it feels like a twist, even though it isn’t.</a:t>
            </a:r>
          </a:p>
          <a:p>
            <a:pPr marL="407988" indent="-407988"/>
            <a:r>
              <a:rPr lang="en-US" sz="2800" dirty="0">
                <a:solidFill>
                  <a:schemeClr val="bg2"/>
                </a:solidFill>
              </a:rPr>
              <a:t>Unreliable narrator revealed…</a:t>
            </a:r>
            <a:br>
              <a:rPr lang="en-US" sz="2000" dirty="0">
                <a:solidFill>
                  <a:schemeClr val="bg2"/>
                </a:solidFill>
              </a:rPr>
            </a:br>
            <a:r>
              <a:rPr lang="en-US" sz="2000" dirty="0">
                <a:solidFill>
                  <a:schemeClr val="bg2"/>
                </a:solidFill>
              </a:rPr>
              <a:t>This device keeps readers wondering what is really going on.</a:t>
            </a:r>
          </a:p>
          <a:p>
            <a:pPr marL="407988" indent="-407988"/>
            <a:r>
              <a:rPr lang="en-US" sz="2800" dirty="0">
                <a:solidFill>
                  <a:schemeClr val="bg2"/>
                </a:solidFill>
              </a:rPr>
              <a:t>Wider lens…</a:t>
            </a:r>
            <a:br>
              <a:rPr lang="en-US" sz="2000" dirty="0">
                <a:solidFill>
                  <a:schemeClr val="bg2"/>
                </a:solidFill>
              </a:rPr>
            </a:br>
            <a:r>
              <a:rPr lang="en-US" sz="2000" dirty="0">
                <a:solidFill>
                  <a:schemeClr val="bg2"/>
                </a:solidFill>
              </a:rPr>
              <a:t>an unexpected, but logical alternative view of your story, the kind of dramatic change in perception that occurs when you leave a tunnel and look back.</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
        <p:nvSpPr>
          <p:cNvPr id="3" name="Rectangle 2">
            <a:extLst>
              <a:ext uri="{FF2B5EF4-FFF2-40B4-BE49-F238E27FC236}">
                <a16:creationId xmlns:a16="http://schemas.microsoft.com/office/drawing/2014/main" id="{7616ADE3-3FCD-7E44-B64E-330C97D20D2E}"/>
              </a:ext>
            </a:extLst>
          </p:cNvPr>
          <p:cNvSpPr/>
          <p:nvPr/>
        </p:nvSpPr>
        <p:spPr>
          <a:xfrm>
            <a:off x="1165499" y="2005378"/>
            <a:ext cx="5234959" cy="584775"/>
          </a:xfrm>
          <a:prstGeom prst="rect">
            <a:avLst/>
          </a:prstGeom>
        </p:spPr>
        <p:txBody>
          <a:bodyPr wrap="none">
            <a:spAutoFit/>
          </a:bodyPr>
          <a:lstStyle/>
          <a:p>
            <a:r>
              <a:rPr lang="en-US" sz="3200" b="1" dirty="0">
                <a:latin typeface="Calibri" panose="020F0502020204030204" pitchFamily="34" charset="0"/>
                <a:ea typeface="Calibri" panose="020F0502020204030204" pitchFamily="34" charset="0"/>
                <a:cs typeface="Times New Roman" panose="02020603050405020304" pitchFamily="18" charset="0"/>
              </a:rPr>
              <a:t>Three ways to end your story:</a:t>
            </a:r>
          </a:p>
        </p:txBody>
      </p:sp>
    </p:spTree>
    <p:extLst>
      <p:ext uri="{BB962C8B-B14F-4D97-AF65-F5344CB8AC3E}">
        <p14:creationId xmlns:p14="http://schemas.microsoft.com/office/powerpoint/2010/main" val="4051900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708745" cy="804338"/>
          </a:xfrm>
        </p:spPr>
        <p:txBody>
          <a:bodyPr>
            <a:normAutofit fontScale="90000"/>
          </a:bodyPr>
          <a:lstStyle/>
          <a:p>
            <a:pPr marL="407988" indent="-407988"/>
            <a:r>
              <a:rPr lang="en-US" dirty="0"/>
              <a:t>EXAMPLES OF UNRELIABLE NARRATORS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pic>
        <p:nvPicPr>
          <p:cNvPr id="8" name="Picture 7">
            <a:extLst>
              <a:ext uri="{FF2B5EF4-FFF2-40B4-BE49-F238E27FC236}">
                <a16:creationId xmlns:a16="http://schemas.microsoft.com/office/drawing/2014/main" id="{33BF58DE-9DFF-194A-9DD4-E55FAA57BE8A}"/>
              </a:ext>
            </a:extLst>
          </p:cNvPr>
          <p:cNvPicPr/>
          <p:nvPr/>
        </p:nvPicPr>
        <p:blipFill>
          <a:blip r:embed="rId4"/>
          <a:stretch>
            <a:fillRect/>
          </a:stretch>
        </p:blipFill>
        <p:spPr>
          <a:xfrm>
            <a:off x="1571625" y="2200280"/>
            <a:ext cx="9329738" cy="3314700"/>
          </a:xfrm>
          <a:prstGeom prst="rect">
            <a:avLst/>
          </a:prstGeom>
        </p:spPr>
      </p:pic>
    </p:spTree>
    <p:extLst>
      <p:ext uri="{BB962C8B-B14F-4D97-AF65-F5344CB8AC3E}">
        <p14:creationId xmlns:p14="http://schemas.microsoft.com/office/powerpoint/2010/main" val="2708005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708745" cy="804338"/>
          </a:xfrm>
        </p:spPr>
        <p:txBody>
          <a:bodyPr>
            <a:normAutofit fontScale="90000"/>
          </a:bodyPr>
          <a:lstStyle/>
          <a:p>
            <a:pPr marL="407988" indent="-407988"/>
            <a:r>
              <a:rPr lang="en-US" dirty="0"/>
              <a:t>EXAMPLES OF UNRELIABLE NARRATORS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pic>
        <p:nvPicPr>
          <p:cNvPr id="5" name="Picture 4">
            <a:extLst>
              <a:ext uri="{FF2B5EF4-FFF2-40B4-BE49-F238E27FC236}">
                <a16:creationId xmlns:a16="http://schemas.microsoft.com/office/drawing/2014/main" id="{C6902B41-C29B-7E46-B809-26B7849089A7}"/>
              </a:ext>
            </a:extLst>
          </p:cNvPr>
          <p:cNvPicPr/>
          <p:nvPr/>
        </p:nvPicPr>
        <p:blipFill>
          <a:blip r:embed="rId4"/>
          <a:stretch>
            <a:fillRect/>
          </a:stretch>
        </p:blipFill>
        <p:spPr>
          <a:xfrm>
            <a:off x="1357313" y="2509833"/>
            <a:ext cx="9501187" cy="3419475"/>
          </a:xfrm>
          <a:prstGeom prst="rect">
            <a:avLst/>
          </a:prstGeom>
        </p:spPr>
      </p:pic>
    </p:spTree>
    <p:extLst>
      <p:ext uri="{BB962C8B-B14F-4D97-AF65-F5344CB8AC3E}">
        <p14:creationId xmlns:p14="http://schemas.microsoft.com/office/powerpoint/2010/main" val="1641672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708745" cy="804338"/>
          </a:xfrm>
        </p:spPr>
        <p:txBody>
          <a:bodyPr>
            <a:normAutofit fontScale="90000"/>
          </a:bodyPr>
          <a:lstStyle/>
          <a:p>
            <a:pPr marL="407988" indent="-407988"/>
            <a:r>
              <a:rPr lang="en-US" dirty="0"/>
              <a:t>EXAMPLES OF UNRELIABLE NARRATORS</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pic>
        <p:nvPicPr>
          <p:cNvPr id="6" name="Picture 5">
            <a:extLst>
              <a:ext uri="{FF2B5EF4-FFF2-40B4-BE49-F238E27FC236}">
                <a16:creationId xmlns:a16="http://schemas.microsoft.com/office/drawing/2014/main" id="{D9D55E29-769F-6C4A-8325-223070396483}"/>
              </a:ext>
            </a:extLst>
          </p:cNvPr>
          <p:cNvPicPr/>
          <p:nvPr/>
        </p:nvPicPr>
        <p:blipFill>
          <a:blip r:embed="rId4"/>
          <a:stretch>
            <a:fillRect/>
          </a:stretch>
        </p:blipFill>
        <p:spPr>
          <a:xfrm>
            <a:off x="1243013" y="2114550"/>
            <a:ext cx="9286875" cy="3986213"/>
          </a:xfrm>
          <a:prstGeom prst="rect">
            <a:avLst/>
          </a:prstGeom>
        </p:spPr>
      </p:pic>
    </p:spTree>
    <p:extLst>
      <p:ext uri="{BB962C8B-B14F-4D97-AF65-F5344CB8AC3E}">
        <p14:creationId xmlns:p14="http://schemas.microsoft.com/office/powerpoint/2010/main" val="306401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9A68E8C-F52E-A04B-8241-E0CB31385AD3}"/>
              </a:ext>
            </a:extLst>
          </p:cNvPr>
          <p:cNvGraphicFramePr>
            <a:graphicFrameLocks noGrp="1"/>
          </p:cNvGraphicFramePr>
          <p:nvPr>
            <p:extLst>
              <p:ext uri="{D42A27DB-BD31-4B8C-83A1-F6EECF244321}">
                <p14:modId xmlns:p14="http://schemas.microsoft.com/office/powerpoint/2010/main" val="3664387664"/>
              </p:ext>
            </p:extLst>
          </p:nvPr>
        </p:nvGraphicFramePr>
        <p:xfrm>
          <a:off x="622300" y="482600"/>
          <a:ext cx="10896600" cy="5869063"/>
        </p:xfrm>
        <a:graphic>
          <a:graphicData uri="http://schemas.openxmlformats.org/drawingml/2006/table">
            <a:tbl>
              <a:tblPr firstRow="1" firstCol="1" bandRow="1"/>
              <a:tblGrid>
                <a:gridCol w="5842000">
                  <a:extLst>
                    <a:ext uri="{9D8B030D-6E8A-4147-A177-3AD203B41FA5}">
                      <a16:colId xmlns:a16="http://schemas.microsoft.com/office/drawing/2014/main" val="2276514584"/>
                    </a:ext>
                  </a:extLst>
                </a:gridCol>
                <a:gridCol w="5054600">
                  <a:extLst>
                    <a:ext uri="{9D8B030D-6E8A-4147-A177-3AD203B41FA5}">
                      <a16:colId xmlns:a16="http://schemas.microsoft.com/office/drawing/2014/main" val="1461793527"/>
                    </a:ext>
                  </a:extLst>
                </a:gridCol>
              </a:tblGrid>
              <a:tr h="111049">
                <a:tc gridSpan="2">
                  <a:txBody>
                    <a:bodyPr/>
                    <a:lstStyle/>
                    <a:p>
                      <a:pPr marL="0" marR="0">
                        <a:spcBef>
                          <a:spcPts val="0"/>
                        </a:spcBef>
                        <a:spcAft>
                          <a:spcPts val="600"/>
                        </a:spcAft>
                      </a:pPr>
                      <a:r>
                        <a:rPr lang="en-US" sz="24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EXERCISE 9:  END WITH A BANG – CHOOSE YOUR WRAPUP TECHNIQUE</a:t>
                      </a:r>
                      <a:endParaRPr lang="en-US" sz="24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845988984"/>
                  </a:ext>
                </a:extLst>
              </a:tr>
              <a:tr h="314639">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Working title:</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2445376"/>
                  </a:ext>
                </a:extLst>
              </a:tr>
              <a:tr h="314639">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premise:</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8846175"/>
                  </a:ext>
                </a:extLst>
              </a:tr>
              <a:tr h="0">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Ending technique</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How can you use this technique in your project?</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254820"/>
                  </a:ext>
                </a:extLst>
              </a:tr>
              <a:tr h="386722">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Seamless integration:</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6542892"/>
                  </a:ext>
                </a:extLst>
              </a:tr>
              <a:tr h="536737">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Unreliable narrator: Innocent, unknowing or misunderstood</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188992"/>
                  </a:ext>
                </a:extLst>
              </a:tr>
              <a:tr h="425688">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Unreliable narrator: Guilty</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1842126"/>
                  </a:ext>
                </a:extLst>
              </a:tr>
              <a:tr h="536737">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Unreliable narrator: Emotionally taxed or mentally ill</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28643794"/>
                  </a:ext>
                </a:extLst>
              </a:tr>
              <a:tr h="425688">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Unreliable narrator: Incapacitated</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2891588"/>
                  </a:ext>
                </a:extLst>
              </a:tr>
              <a:tr h="425688">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Unreliable narrator: Paranormal</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4729975"/>
                  </a:ext>
                </a:extLst>
              </a:tr>
              <a:tr h="469424">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Wider lens</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594422"/>
                  </a:ext>
                </a:extLst>
              </a:tr>
              <a:tr h="590099">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Can you add a thematic link at the ending? Try to ensure that it aligns with your characters’ longings and emotional drivers, and your narrative question.</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600"/>
                        </a:spcAft>
                      </a:pPr>
                      <a:r>
                        <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34113" marR="34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8088249"/>
                  </a:ext>
                </a:extLst>
              </a:tr>
            </a:tbl>
          </a:graphicData>
        </a:graphic>
      </p:graphicFrame>
    </p:spTree>
    <p:extLst>
      <p:ext uri="{BB962C8B-B14F-4D97-AF65-F5344CB8AC3E}">
        <p14:creationId xmlns:p14="http://schemas.microsoft.com/office/powerpoint/2010/main" val="3414678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fontScale="90000"/>
          </a:bodyPr>
          <a:lstStyle/>
          <a:p>
            <a:pPr marL="407988" indent="-407988"/>
            <a:r>
              <a:rPr lang="en-US" dirty="0"/>
              <a:t>QUESTIONS ABOUT THE EXERCISE</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14551"/>
            <a:ext cx="8028238" cy="3871916"/>
          </a:xfrm>
        </p:spPr>
        <p:txBody>
          <a:bodyPr>
            <a:normAutofit/>
          </a:bodyPr>
          <a:lstStyle/>
          <a:p>
            <a:pPr marL="407988" indent="-407988"/>
            <a:r>
              <a:rPr lang="en-US" sz="3200" dirty="0">
                <a:solidFill>
                  <a:schemeClr val="bg2"/>
                </a:solidFill>
              </a:rPr>
              <a:t>Were you able to come up with ideas for each ending alternative?</a:t>
            </a:r>
          </a:p>
          <a:p>
            <a:pPr marL="407988" indent="-407988"/>
            <a:r>
              <a:rPr lang="en-US" sz="3200" dirty="0">
                <a:solidFill>
                  <a:schemeClr val="bg2"/>
                </a:solidFill>
              </a:rPr>
              <a:t>Did anything surprise you?</a:t>
            </a:r>
          </a:p>
          <a:p>
            <a:pPr marL="407988" indent="-407988"/>
            <a:r>
              <a:rPr lang="en-US" sz="3200" dirty="0">
                <a:solidFill>
                  <a:schemeClr val="bg2"/>
                </a:solidFill>
              </a:rPr>
              <a:t>Which option did you decide was best? Why?</a:t>
            </a:r>
          </a:p>
          <a:p>
            <a:pPr marL="407988" indent="-407988"/>
            <a:r>
              <a:rPr lang="en-US" sz="3200" dirty="0">
                <a:solidFill>
                  <a:schemeClr val="bg2"/>
                </a:solidFill>
              </a:rPr>
              <a:t>Once you selected your ending, were you able to add a thematic link?</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2729586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D7CC8EC-169F-2A48-95B3-288277BE12B5}"/>
              </a:ext>
            </a:extLst>
          </p:cNvPr>
          <p:cNvGraphicFramePr>
            <a:graphicFrameLocks noGrp="1"/>
          </p:cNvGraphicFramePr>
          <p:nvPr>
            <p:extLst>
              <p:ext uri="{D42A27DB-BD31-4B8C-83A1-F6EECF244321}">
                <p14:modId xmlns:p14="http://schemas.microsoft.com/office/powerpoint/2010/main" val="2991992730"/>
              </p:ext>
            </p:extLst>
          </p:nvPr>
        </p:nvGraphicFramePr>
        <p:xfrm>
          <a:off x="520032" y="317501"/>
          <a:ext cx="11181347" cy="6245191"/>
        </p:xfrm>
        <a:graphic>
          <a:graphicData uri="http://schemas.openxmlformats.org/drawingml/2006/table">
            <a:tbl>
              <a:tblPr firstRow="1" firstCol="1" bandRow="1"/>
              <a:tblGrid>
                <a:gridCol w="3493168">
                  <a:extLst>
                    <a:ext uri="{9D8B030D-6E8A-4147-A177-3AD203B41FA5}">
                      <a16:colId xmlns:a16="http://schemas.microsoft.com/office/drawing/2014/main" val="1663882648"/>
                    </a:ext>
                  </a:extLst>
                </a:gridCol>
                <a:gridCol w="4533900">
                  <a:extLst>
                    <a:ext uri="{9D8B030D-6E8A-4147-A177-3AD203B41FA5}">
                      <a16:colId xmlns:a16="http://schemas.microsoft.com/office/drawing/2014/main" val="1795128233"/>
                    </a:ext>
                  </a:extLst>
                </a:gridCol>
                <a:gridCol w="3154279">
                  <a:extLst>
                    <a:ext uri="{9D8B030D-6E8A-4147-A177-3AD203B41FA5}">
                      <a16:colId xmlns:a16="http://schemas.microsoft.com/office/drawing/2014/main" val="1196158290"/>
                    </a:ext>
                  </a:extLst>
                </a:gridCol>
              </a:tblGrid>
              <a:tr h="269460">
                <a:tc gridSpan="3">
                  <a:txBody>
                    <a:bodyPr/>
                    <a:lstStyle/>
                    <a:p>
                      <a:pPr marL="0" marR="0" algn="ctr">
                        <a:spcBef>
                          <a:spcPts val="0"/>
                        </a:spcBef>
                        <a:spcAft>
                          <a:spcPts val="600"/>
                        </a:spcAft>
                      </a:pPr>
                      <a:r>
                        <a:rPr lang="en-US" sz="24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EXERCISE 10: Formula for Organizing Plot Twists</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1856374"/>
                  </a:ext>
                </a:extLst>
              </a:tr>
              <a:tr h="269460">
                <a:tc>
                  <a:txBody>
                    <a:bodyPr/>
                    <a:lstStyle/>
                    <a:p>
                      <a:pPr marL="0" marR="0" algn="ctr">
                        <a:spcBef>
                          <a:spcPts val="0"/>
                        </a:spcBef>
                        <a:spcAft>
                          <a:spcPts val="600"/>
                        </a:spcAft>
                      </a:pPr>
                      <a:r>
                        <a:rPr lang="en-US" sz="18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Subplot 1 Plot Points</a:t>
                      </a:r>
                      <a:endParaRPr lang="en-US" sz="16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600"/>
                        </a:spcAft>
                      </a:pPr>
                      <a:r>
                        <a:rPr lang="en-US" sz="18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Main Plot</a:t>
                      </a:r>
                      <a:endParaRPr lang="en-US" sz="16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600"/>
                        </a:spcAft>
                      </a:pPr>
                      <a:r>
                        <a:rPr lang="en-US" sz="1800" b="1"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Subplot 2 Plot Points</a:t>
                      </a:r>
                      <a:endParaRPr lang="en-US" sz="16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188637820"/>
                  </a:ext>
                </a:extLst>
              </a:tr>
              <a:tr h="994752">
                <a:tc>
                  <a:txBody>
                    <a:bodyPr/>
                    <a:lstStyle/>
                    <a:p>
                      <a:pPr marL="0" marR="0" algn="ctr">
                        <a:spcBef>
                          <a:spcPts val="0"/>
                        </a:spcBef>
                        <a:spcAft>
                          <a:spcPts val="60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300-325</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All issues resolved.</a:t>
                      </a:r>
                    </a:p>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All plot points resolve into a logical solution</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36195181"/>
                  </a:ext>
                </a:extLst>
              </a:tr>
              <a:tr h="479041">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280 Subplot 1</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4</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 280 Twist/Reversal</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280 Subplot 2</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4</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69573600"/>
                  </a:ext>
                </a:extLst>
              </a:tr>
              <a:tr h="479041">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240 Subplot 2</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3</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117206"/>
                  </a:ext>
                </a:extLst>
              </a:tr>
              <a:tr h="239520">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210 Twist/Reversal</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2008746"/>
                  </a:ext>
                </a:extLst>
              </a:tr>
              <a:tr h="479041">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200 Subplot 1</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3</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7302118"/>
                  </a:ext>
                </a:extLst>
              </a:tr>
              <a:tr h="479041">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160 Subplot 2</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2</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5992296"/>
                  </a:ext>
                </a:extLst>
              </a:tr>
              <a:tr h="239520">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 140 Twist/Reversal</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6279617"/>
                  </a:ext>
                </a:extLst>
              </a:tr>
              <a:tr h="479041">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120 Subplot 1</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2</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463339"/>
                  </a:ext>
                </a:extLst>
              </a:tr>
              <a:tr h="479041">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80 Subplot 2</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1</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5389636"/>
                  </a:ext>
                </a:extLst>
              </a:tr>
              <a:tr h="239520">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 70 Twist/Reversal</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9658385"/>
                  </a:ext>
                </a:extLst>
              </a:tr>
              <a:tr h="479041">
                <a:tc>
                  <a:txBody>
                    <a:bodyPr/>
                    <a:lstStyle/>
                    <a:p>
                      <a:pPr marL="0" marR="0" algn="ctr">
                        <a:spcBef>
                          <a:spcPts val="0"/>
                        </a:spcBef>
                        <a:spcAft>
                          <a:spcPts val="600"/>
                        </a:spcAf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40 Subplot 1</a:t>
                      </a:r>
                      <a:b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Plot Point 1</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tabLst>
                          <a:tab pos="340995" algn="l"/>
                        </a:tabLst>
                      </a:pPr>
                      <a:r>
                        <a:rPr lang="en-US" sz="16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710646"/>
                  </a:ext>
                </a:extLst>
              </a:tr>
              <a:tr h="465079">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tabLst>
                          <a:tab pos="340995" algn="l"/>
                        </a:tabLst>
                      </a:pPr>
                      <a:r>
                        <a:rPr lang="en-US"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Pg</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 Start in the middle of the inciting incident.</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600"/>
                        </a:spcAft>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3369" marR="633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7058108"/>
                  </a:ext>
                </a:extLst>
              </a:tr>
            </a:tbl>
          </a:graphicData>
        </a:graphic>
      </p:graphicFrame>
    </p:spTree>
    <p:extLst>
      <p:ext uri="{BB962C8B-B14F-4D97-AF65-F5344CB8AC3E}">
        <p14:creationId xmlns:p14="http://schemas.microsoft.com/office/powerpoint/2010/main" val="3274835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a:xfrm>
            <a:off x="803275" y="994717"/>
            <a:ext cx="8083549" cy="804338"/>
          </a:xfrm>
        </p:spPr>
        <p:txBody>
          <a:bodyPr>
            <a:normAutofit/>
          </a:bodyPr>
          <a:lstStyle/>
          <a:p>
            <a:pPr marL="407988" indent="-407988"/>
            <a:r>
              <a:rPr lang="en-US" dirty="0"/>
              <a:t>ABOUT THE EXERCISE</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1287212" y="2114550"/>
            <a:ext cx="9456988" cy="4071937"/>
          </a:xfrm>
        </p:spPr>
        <p:txBody>
          <a:bodyPr>
            <a:normAutofit fontScale="92500"/>
          </a:bodyPr>
          <a:lstStyle/>
          <a:p>
            <a:pPr marL="407988" indent="-407988"/>
            <a:r>
              <a:rPr lang="en-US" sz="2400" dirty="0">
                <a:solidFill>
                  <a:schemeClr val="bg2"/>
                </a:solidFill>
              </a:rPr>
              <a:t>If you insert plot twists more frequently, ﻿you’ll develop a faster pace, whereas if you integrate plot twists less often, you’ll establish a more leisurely pace.</a:t>
            </a:r>
          </a:p>
          <a:p>
            <a:pPr marL="407988" indent="-407988"/>
            <a:r>
              <a:rPr lang="en-US" sz="2400" dirty="0">
                <a:solidFill>
                  <a:schemeClr val="bg2"/>
                </a:solidFill>
              </a:rPr>
              <a:t>﻿Two subplots work well in most novels; integrate more and you ﻿risk confusing your readers; develop fewer and you risk over-simplifying your story.</a:t>
            </a:r>
          </a:p>
          <a:p>
            <a:pPr marL="407988" indent="-407988"/>
            <a:r>
              <a:rPr lang="en-US" sz="2400" dirty="0">
                <a:solidFill>
                  <a:schemeClr val="bg2"/>
                </a:solidFill>
              </a:rPr>
              <a:t>﻿To avoid becoming confused when plotting a novel, treat each plot—the primary plot and the two subplots as entirely separate mini novels. The Plotting Road Map allows you to lay out separate storylines for each. </a:t>
            </a:r>
          </a:p>
          <a:p>
            <a:pPr marL="407988" indent="-407988"/>
            <a:r>
              <a:rPr lang="en-US" sz="2400" dirty="0">
                <a:solidFill>
                  <a:schemeClr val="bg2"/>
                </a:solidFill>
              </a:rPr>
              <a:t>Start by planning your primary plot. Then, after you determine your two secondary plots, repeat the process for each of them.</a:t>
            </a:r>
          </a:p>
          <a:p>
            <a:pPr marL="407988" indent="-407988"/>
            <a:r>
              <a:rPr lang="en-US" sz="2400" dirty="0">
                <a:solidFill>
                  <a:schemeClr val="bg2"/>
                </a:solidFill>
              </a:rPr>
              <a:t>﻿Write about an incident relating to Subplot 1 and Subplot 2 every forty pages or so, alternating between them.</a:t>
            </a:r>
          </a:p>
        </p:txBody>
      </p:sp>
      <p:pic>
        <p:nvPicPr>
          <p:cNvPr id="18" name="Picture Placeholder 17" descr="Abstract background">
            <a:extLst>
              <a:ext uri="{FF2B5EF4-FFF2-40B4-BE49-F238E27FC236}">
                <a16:creationId xmlns:a16="http://schemas.microsoft.com/office/drawing/2014/main" id="{FA9DAA9F-5926-4BC1-8F7B-06E0B1C2F0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512020" y="-20834"/>
            <a:ext cx="2333108" cy="2395544"/>
          </a:xfrm>
        </p:spPr>
      </p:pic>
    </p:spTree>
    <p:extLst>
      <p:ext uri="{BB962C8B-B14F-4D97-AF65-F5344CB8AC3E}">
        <p14:creationId xmlns:p14="http://schemas.microsoft.com/office/powerpoint/2010/main" val="3614609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bstract background">
            <a:extLst>
              <a:ext uri="{FF2B5EF4-FFF2-40B4-BE49-F238E27FC236}">
                <a16:creationId xmlns:a16="http://schemas.microsoft.com/office/drawing/2014/main" id="{B9CF847D-0BA8-4D40-B95D-DAC8A415A56D}"/>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3709" y="3452884"/>
            <a:ext cx="3364566" cy="2061508"/>
          </a:xfrm>
        </p:spPr>
      </p:pic>
      <p:sp>
        <p:nvSpPr>
          <p:cNvPr id="5" name="Title 4">
            <a:extLst>
              <a:ext uri="{FF2B5EF4-FFF2-40B4-BE49-F238E27FC236}">
                <a16:creationId xmlns:a16="http://schemas.microsoft.com/office/drawing/2014/main" id="{953F70E9-6111-446A-BD49-B6A996FA030D}"/>
              </a:ext>
            </a:extLst>
          </p:cNvPr>
          <p:cNvSpPr>
            <a:spLocks noGrp="1"/>
          </p:cNvSpPr>
          <p:nvPr>
            <p:ph type="title"/>
          </p:nvPr>
        </p:nvSpPr>
        <p:spPr/>
        <p:txBody>
          <a:bodyPr/>
          <a:lstStyle/>
          <a:p>
            <a:r>
              <a:rPr lang="en-US" dirty="0"/>
              <a:t>SUMMARY</a:t>
            </a:r>
          </a:p>
        </p:txBody>
      </p:sp>
      <p:sp>
        <p:nvSpPr>
          <p:cNvPr id="6" name="Text Placeholder 5">
            <a:extLst>
              <a:ext uri="{FF2B5EF4-FFF2-40B4-BE49-F238E27FC236}">
                <a16:creationId xmlns:a16="http://schemas.microsoft.com/office/drawing/2014/main" id="{33221DE2-465E-4B89-BDBB-17EC727932B0}"/>
              </a:ext>
            </a:extLst>
          </p:cNvPr>
          <p:cNvSpPr>
            <a:spLocks noGrp="1"/>
          </p:cNvSpPr>
          <p:nvPr>
            <p:ph type="body" idx="1"/>
          </p:nvPr>
        </p:nvSpPr>
        <p:spPr/>
        <p:txBody>
          <a:bodyPr/>
          <a:lstStyle/>
          <a:p>
            <a:r>
              <a:rPr lang="en-US" dirty="0"/>
              <a:t>LOREM IPSUM DOLOR SIT AMET, CONSECTETUER ADIPISCING ELIT</a:t>
            </a:r>
          </a:p>
        </p:txBody>
      </p:sp>
      <p:sp>
        <p:nvSpPr>
          <p:cNvPr id="8" name="Text Placeholder 7">
            <a:extLst>
              <a:ext uri="{FF2B5EF4-FFF2-40B4-BE49-F238E27FC236}">
                <a16:creationId xmlns:a16="http://schemas.microsoft.com/office/drawing/2014/main" id="{7F9E6494-1485-4A3D-8CD3-31B5FAC16899}"/>
              </a:ext>
            </a:extLst>
          </p:cNvPr>
          <p:cNvSpPr>
            <a:spLocks noGrp="1"/>
          </p:cNvSpPr>
          <p:nvPr>
            <p:ph type="body" idx="14"/>
          </p:nvPr>
        </p:nvSpPr>
        <p:spPr/>
        <p:txBody>
          <a:bodyPr/>
          <a:lstStyle/>
          <a:p>
            <a:r>
              <a:rPr lang="en-US" dirty="0"/>
              <a:t>Lorem ipsum dolor sit amet, consectetuer adipiscing elit. Maecenas porttitor congue massa. Fusce posuere, magna sed pulvinar ultricies, purus lectus malesuada libero, sit amet commodo magna eros quis urna.</a:t>
            </a:r>
          </a:p>
          <a:p>
            <a:r>
              <a:rPr lang="en-US" dirty="0"/>
              <a:t>Nunc viverra imperdiet enim. Fusce est. Vivamus a tellus.</a:t>
            </a:r>
          </a:p>
          <a:p>
            <a:r>
              <a:rPr lang="en-US" dirty="0"/>
              <a:t>Pellentesque habitant morbi tristique senectus et netus et malesuada fames ac turpis egestas. Proin pharetra nonummy pede. Mauris et orci.</a:t>
            </a:r>
          </a:p>
          <a:p>
            <a:endParaRPr lang="en-US" dirty="0"/>
          </a:p>
        </p:txBody>
      </p:sp>
      <p:sp>
        <p:nvSpPr>
          <p:cNvPr id="4" name="Slide Number Placeholder 3">
            <a:extLst>
              <a:ext uri="{FF2B5EF4-FFF2-40B4-BE49-F238E27FC236}">
                <a16:creationId xmlns:a16="http://schemas.microsoft.com/office/drawing/2014/main" id="{F9EB9F42-DBAC-4200-A2A6-96F4D943EB76}"/>
              </a:ext>
            </a:extLst>
          </p:cNvPr>
          <p:cNvSpPr>
            <a:spLocks noGrp="1"/>
          </p:cNvSpPr>
          <p:nvPr>
            <p:ph type="sldNum" sz="quarter" idx="12"/>
          </p:nvPr>
        </p:nvSpPr>
        <p:spPr/>
        <p:txBody>
          <a:bodyPr/>
          <a:lstStyle/>
          <a:p>
            <a:fld id="{8D581BC7-E183-40DB-AC97-C19EA4EB8894}" type="slidenum">
              <a:rPr lang="en-US" smtClean="0"/>
              <a:pPr/>
              <a:t>39</a:t>
            </a:fld>
            <a:endParaRPr lang="en-US" dirty="0"/>
          </a:p>
        </p:txBody>
      </p:sp>
      <p:sp>
        <p:nvSpPr>
          <p:cNvPr id="3" name="Footer Placeholder 2">
            <a:extLst>
              <a:ext uri="{FF2B5EF4-FFF2-40B4-BE49-F238E27FC236}">
                <a16:creationId xmlns:a16="http://schemas.microsoft.com/office/drawing/2014/main" id="{2032CBFD-8EB3-4D94-8FDF-C4198EF11216}"/>
              </a:ext>
            </a:extLst>
          </p:cNvPr>
          <p:cNvSpPr>
            <a:spLocks noGrp="1"/>
          </p:cNvSpPr>
          <p:nvPr>
            <p:ph type="ftr" sz="quarter" idx="11"/>
          </p:nvPr>
        </p:nvSpPr>
        <p:spPr/>
        <p:txBody>
          <a:bodyPr/>
          <a:lstStyle/>
          <a:p>
            <a:r>
              <a:rPr lang="en-US" dirty="0"/>
              <a:t>ADD A FOOTER</a:t>
            </a:r>
          </a:p>
        </p:txBody>
      </p:sp>
      <p:sp>
        <p:nvSpPr>
          <p:cNvPr id="2" name="Date Placeholder 1">
            <a:extLst>
              <a:ext uri="{FF2B5EF4-FFF2-40B4-BE49-F238E27FC236}">
                <a16:creationId xmlns:a16="http://schemas.microsoft.com/office/drawing/2014/main" id="{2ACC7CD0-CDEF-499B-929F-253562EB810A}"/>
              </a:ext>
            </a:extLst>
          </p:cNvPr>
          <p:cNvSpPr>
            <a:spLocks noGrp="1"/>
          </p:cNvSpPr>
          <p:nvPr>
            <p:ph type="dt" sz="half" idx="10"/>
          </p:nvPr>
        </p:nvSpPr>
        <p:spPr/>
        <p:txBody>
          <a:bodyPr/>
          <a:lstStyle/>
          <a:p>
            <a:r>
              <a:rPr lang="en-US" dirty="0"/>
              <a:t>MM.DD.20XX</a:t>
            </a:r>
          </a:p>
        </p:txBody>
      </p:sp>
    </p:spTree>
    <p:extLst>
      <p:ext uri="{BB962C8B-B14F-4D97-AF65-F5344CB8AC3E}">
        <p14:creationId xmlns:p14="http://schemas.microsoft.com/office/powerpoint/2010/main" val="202239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F9A33A-E955-4DFB-9469-3FDBA6703985}"/>
              </a:ext>
            </a:extLst>
          </p:cNvPr>
          <p:cNvSpPr>
            <a:spLocks noGrp="1"/>
          </p:cNvSpPr>
          <p:nvPr>
            <p:ph type="title"/>
          </p:nvPr>
        </p:nvSpPr>
        <p:spPr/>
        <p:txBody>
          <a:bodyPr/>
          <a:lstStyle/>
          <a:p>
            <a:r>
              <a:rPr lang="en-US" dirty="0"/>
              <a:t>THANK YOU!</a:t>
            </a:r>
            <a:endParaRPr lang="ru-RU" dirty="0"/>
          </a:p>
        </p:txBody>
      </p:sp>
      <p:sp>
        <p:nvSpPr>
          <p:cNvPr id="7" name="Text Placeholder 6">
            <a:extLst>
              <a:ext uri="{FF2B5EF4-FFF2-40B4-BE49-F238E27FC236}">
                <a16:creationId xmlns:a16="http://schemas.microsoft.com/office/drawing/2014/main" id="{58804881-51D2-4A81-BABB-704FBED23EB9}"/>
              </a:ext>
            </a:extLst>
          </p:cNvPr>
          <p:cNvSpPr>
            <a:spLocks noGrp="1"/>
          </p:cNvSpPr>
          <p:nvPr>
            <p:ph type="body" sz="quarter" idx="15"/>
          </p:nvPr>
        </p:nvSpPr>
        <p:spPr/>
        <p:txBody>
          <a:bodyPr/>
          <a:lstStyle/>
          <a:p>
            <a:r>
              <a:rPr lang="en-US" dirty="0"/>
              <a:t>Sally Bosco</a:t>
            </a:r>
            <a:endParaRPr lang="ru-RU" dirty="0"/>
          </a:p>
        </p:txBody>
      </p:sp>
      <p:sp>
        <p:nvSpPr>
          <p:cNvPr id="12" name="Text Placeholder 11">
            <a:extLst>
              <a:ext uri="{FF2B5EF4-FFF2-40B4-BE49-F238E27FC236}">
                <a16:creationId xmlns:a16="http://schemas.microsoft.com/office/drawing/2014/main" id="{85395049-FB9C-455B-8DCA-4BD0D35F1DF5}"/>
              </a:ext>
            </a:extLst>
          </p:cNvPr>
          <p:cNvSpPr>
            <a:spLocks noGrp="1"/>
          </p:cNvSpPr>
          <p:nvPr>
            <p:ph type="body" sz="quarter" idx="20"/>
          </p:nvPr>
        </p:nvSpPr>
        <p:spPr/>
        <p:txBody>
          <a:bodyPr/>
          <a:lstStyle/>
          <a:p>
            <a:r>
              <a:rPr lang="en-US" dirty="0"/>
              <a:t>Website:</a:t>
            </a:r>
            <a:endParaRPr lang="ru-RU" dirty="0"/>
          </a:p>
        </p:txBody>
      </p:sp>
      <p:sp>
        <p:nvSpPr>
          <p:cNvPr id="13" name="Text Placeholder 12">
            <a:extLst>
              <a:ext uri="{FF2B5EF4-FFF2-40B4-BE49-F238E27FC236}">
                <a16:creationId xmlns:a16="http://schemas.microsoft.com/office/drawing/2014/main" id="{D55212BC-6862-4B56-B856-7A97BBD3D4F1}"/>
              </a:ext>
            </a:extLst>
          </p:cNvPr>
          <p:cNvSpPr>
            <a:spLocks noGrp="1"/>
          </p:cNvSpPr>
          <p:nvPr>
            <p:ph type="body" sz="quarter" idx="21"/>
          </p:nvPr>
        </p:nvSpPr>
        <p:spPr/>
        <p:txBody>
          <a:bodyPr/>
          <a:lstStyle/>
          <a:p>
            <a:r>
              <a:rPr lang="en-US" err="1"/>
              <a:t>SallyBosco</a:t>
            </a:r>
            <a:r>
              <a:rPr lang="en-US"/>
              <a:t>.com</a:t>
            </a:r>
            <a:endParaRPr lang="en-US" dirty="0"/>
          </a:p>
        </p:txBody>
      </p:sp>
      <p:pic>
        <p:nvPicPr>
          <p:cNvPr id="15" name="Picture Placeholder 14" descr="Abstract background">
            <a:extLst>
              <a:ext uri="{FF2B5EF4-FFF2-40B4-BE49-F238E27FC236}">
                <a16:creationId xmlns:a16="http://schemas.microsoft.com/office/drawing/2014/main" id="{72AD0CC3-F8DE-4C10-916A-24BC65B1D283}"/>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695672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CAB2DE-EF98-46F8-A621-2E1A6624F138}"/>
              </a:ext>
            </a:extLst>
          </p:cNvPr>
          <p:cNvSpPr>
            <a:spLocks noGrp="1"/>
          </p:cNvSpPr>
          <p:nvPr>
            <p:ph type="title"/>
          </p:nvPr>
        </p:nvSpPr>
        <p:spPr/>
        <p:txBody>
          <a:bodyPr/>
          <a:lstStyle/>
          <a:p>
            <a:r>
              <a:rPr lang="en-US" dirty="0"/>
              <a:t>APPENDIX</a:t>
            </a:r>
          </a:p>
        </p:txBody>
      </p:sp>
      <p:pic>
        <p:nvPicPr>
          <p:cNvPr id="11" name="Picture Placeholder 10" descr="Abstract background">
            <a:extLst>
              <a:ext uri="{FF2B5EF4-FFF2-40B4-BE49-F238E27FC236}">
                <a16:creationId xmlns:a16="http://schemas.microsoft.com/office/drawing/2014/main" id="{FBF9093D-0565-48ED-AA9F-AE0E3494717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a:stretch>
            <a:fillRect/>
          </a:stretch>
        </p:blipFill>
        <p:spPr/>
      </p:pic>
      <p:sp>
        <p:nvSpPr>
          <p:cNvPr id="5" name="Slide Number Placeholder 4">
            <a:extLst>
              <a:ext uri="{FF2B5EF4-FFF2-40B4-BE49-F238E27FC236}">
                <a16:creationId xmlns:a16="http://schemas.microsoft.com/office/drawing/2014/main" id="{5C57986C-983F-481D-81FB-E03E9127DF12}"/>
              </a:ext>
            </a:extLst>
          </p:cNvPr>
          <p:cNvSpPr>
            <a:spLocks noGrp="1"/>
          </p:cNvSpPr>
          <p:nvPr>
            <p:ph type="sldNum" sz="quarter" idx="12"/>
          </p:nvPr>
        </p:nvSpPr>
        <p:spPr/>
        <p:txBody>
          <a:bodyPr/>
          <a:lstStyle/>
          <a:p>
            <a:fld id="{8D581BC7-E183-40DB-AC97-C19EA4EB8894}" type="slidenum">
              <a:rPr lang="en-US" smtClean="0"/>
              <a:t>41</a:t>
            </a:fld>
            <a:endParaRPr lang="en-US" dirty="0"/>
          </a:p>
        </p:txBody>
      </p:sp>
      <p:sp>
        <p:nvSpPr>
          <p:cNvPr id="4" name="Footer Placeholder 3">
            <a:extLst>
              <a:ext uri="{FF2B5EF4-FFF2-40B4-BE49-F238E27FC236}">
                <a16:creationId xmlns:a16="http://schemas.microsoft.com/office/drawing/2014/main" id="{455F236F-BB92-408F-9A08-D5576EB53EB9}"/>
              </a:ext>
            </a:extLst>
          </p:cNvPr>
          <p:cNvSpPr>
            <a:spLocks noGrp="1"/>
          </p:cNvSpPr>
          <p:nvPr>
            <p:ph type="ftr" sz="quarter" idx="11"/>
          </p:nvPr>
        </p:nvSpPr>
        <p:spPr/>
        <p:txBody>
          <a:bodyPr/>
          <a:lstStyle/>
          <a:p>
            <a:r>
              <a:rPr lang="en-US" dirty="0"/>
              <a:t>ADD A FOOTER</a:t>
            </a:r>
          </a:p>
        </p:txBody>
      </p:sp>
      <p:sp>
        <p:nvSpPr>
          <p:cNvPr id="3" name="Date Placeholder 2">
            <a:extLst>
              <a:ext uri="{FF2B5EF4-FFF2-40B4-BE49-F238E27FC236}">
                <a16:creationId xmlns:a16="http://schemas.microsoft.com/office/drawing/2014/main" id="{28C55721-47F2-4ED5-B964-D4332938AD7F}"/>
              </a:ext>
            </a:extLst>
          </p:cNvPr>
          <p:cNvSpPr>
            <a:spLocks noGrp="1"/>
          </p:cNvSpPr>
          <p:nvPr>
            <p:ph type="dt" sz="half" idx="10"/>
          </p:nvPr>
        </p:nvSpPr>
        <p:spPr/>
        <p:txBody>
          <a:bodyPr/>
          <a:lstStyle/>
          <a:p>
            <a:r>
              <a:rPr lang="en-US" dirty="0"/>
              <a:t>MM.DD.20XX</a:t>
            </a:r>
          </a:p>
        </p:txBody>
      </p:sp>
    </p:spTree>
    <p:extLst>
      <p:ext uri="{BB962C8B-B14F-4D97-AF65-F5344CB8AC3E}">
        <p14:creationId xmlns:p14="http://schemas.microsoft.com/office/powerpoint/2010/main" val="689311810"/>
      </p:ext>
    </p:extLst>
  </p:cSld>
  <p:clrMapOvr>
    <a:masterClrMapping/>
  </p:clrMapOvr>
</p:sld>
</file>

<file path=ppt/theme/theme1.xml><?xml version="1.0" encoding="utf-8"?>
<a:theme xmlns:a="http://schemas.openxmlformats.org/drawingml/2006/main" name="TF56488565">
  <a:themeElements>
    <a:clrScheme name="Custom 12">
      <a:dk1>
        <a:srgbClr val="00BBBB"/>
      </a:dk1>
      <a:lt1>
        <a:srgbClr val="000000"/>
      </a:lt1>
      <a:dk2>
        <a:srgbClr val="999999"/>
      </a:dk2>
      <a:lt2>
        <a:srgbClr val="FFFFFF"/>
      </a:lt2>
      <a:accent1>
        <a:srgbClr val="004448"/>
      </a:accent1>
      <a:accent2>
        <a:srgbClr val="482845"/>
      </a:accent2>
      <a:accent3>
        <a:srgbClr val="7A0000"/>
      </a:accent3>
      <a:accent4>
        <a:srgbClr val="969959"/>
      </a:accent4>
      <a:accent5>
        <a:srgbClr val="225B5F"/>
      </a:accent5>
      <a:accent6>
        <a:srgbClr val="3D8C41"/>
      </a:accent6>
      <a:hlink>
        <a:srgbClr val="7F7F7F"/>
      </a:hlink>
      <a:folHlink>
        <a:srgbClr val="7F7F7F"/>
      </a:folHlink>
    </a:clrScheme>
    <a:fontScheme name="Custom 13">
      <a:majorFont>
        <a:latin typeface="Gill Sans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56488565_Futuristic pitch deck_AAS_v4" id="{81C854B4-8588-4171-B50E-9B042741D072}" vid="{97BC3161-E59E-4E12-8009-4336211748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72965D8-9C19-4E48-8421-5D6B21FC44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743C61-8CA7-48FF-B2A3-6055DA854CF6}">
  <ds:schemaRefs>
    <ds:schemaRef ds:uri="http://schemas.microsoft.com/sharepoint/v3/contenttype/forms"/>
  </ds:schemaRefs>
</ds:datastoreItem>
</file>

<file path=customXml/itemProps3.xml><?xml version="1.0" encoding="utf-8"?>
<ds:datastoreItem xmlns:ds="http://schemas.openxmlformats.org/officeDocument/2006/customXml" ds:itemID="{D726A944-A9F4-4295-9B5E-C397EB1318B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
  <TotalTime>0</TotalTime>
  <Words>2101</Words>
  <Application>Microsoft Macintosh PowerPoint</Application>
  <PresentationFormat>Widescreen</PresentationFormat>
  <Paragraphs>405</Paragraphs>
  <Slides>41</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Arial</vt:lpstr>
      <vt:lpstr>Calibri</vt:lpstr>
      <vt:lpstr>Courier New</vt:lpstr>
      <vt:lpstr>Gill Sans MT</vt:lpstr>
      <vt:lpstr>Segoe UI</vt:lpstr>
      <vt:lpstr>Segoe UI Light</vt:lpstr>
      <vt:lpstr>Segoe UI Semibold</vt:lpstr>
      <vt:lpstr>Symbol</vt:lpstr>
      <vt:lpstr>Tahoma</vt:lpstr>
      <vt:lpstr>Times New Roman</vt:lpstr>
      <vt:lpstr>TF56488565</vt:lpstr>
      <vt:lpstr>SUSPENSE &amp; PLOT  TWISTS</vt:lpstr>
      <vt:lpstr>SUSPENSE &amp; PLOT  TWISTS</vt:lpstr>
      <vt:lpstr>PowerPoint Presentation</vt:lpstr>
      <vt:lpstr>For Effective Suspense…</vt:lpstr>
      <vt:lpstr>Pre-Plotting</vt:lpstr>
      <vt:lpstr>Pre-Plotting</vt:lpstr>
      <vt:lpstr>Who longs for what? </vt:lpstr>
      <vt:lpstr>PowerPoint Presentation</vt:lpstr>
      <vt:lpstr>How did this approach work for you?</vt:lpstr>
      <vt:lpstr>Perceptions Are Individual</vt:lpstr>
      <vt:lpstr>PowerPoint Presentation</vt:lpstr>
      <vt:lpstr>Perceptions Are Individual</vt:lpstr>
      <vt:lpstr>CAPITALIZE ON PERCEPTION GAPS </vt:lpstr>
      <vt:lpstr>PowerPoint Presentation</vt:lpstr>
      <vt:lpstr>SELECT YOUR NARRATIVE QUESTION</vt:lpstr>
      <vt:lpstr>YOUR NARRATIVE QUESTION SHOULD BE…</vt:lpstr>
      <vt:lpstr>MEMORABLE FIRST LINES</vt:lpstr>
      <vt:lpstr>PowerPoint Presentation</vt:lpstr>
      <vt:lpstr>PowerPoint Presentation</vt:lpstr>
      <vt:lpstr>The Plot Twist</vt:lpstr>
      <vt:lpstr>TYPES OF PLOT TWISTS</vt:lpstr>
      <vt:lpstr>SMALL PLOT TWISTS ARE OKAY</vt:lpstr>
      <vt:lpstr>PowerPoint Presentation</vt:lpstr>
      <vt:lpstr>PowerPoint Presentation</vt:lpstr>
      <vt:lpstr>PowerPoint Presentation</vt:lpstr>
      <vt:lpstr>SUBPLOTS</vt:lpstr>
      <vt:lpstr>MORE ABOUT SUBPLOTS</vt:lpstr>
      <vt:lpstr>PowerPoint Presentation</vt:lpstr>
      <vt:lpstr>PowerPoint Presentation</vt:lpstr>
      <vt:lpstr>QUESTIONS ABOUT THE EXERCISE</vt:lpstr>
      <vt:lpstr>END WITH A BANG</vt:lpstr>
      <vt:lpstr>EXAMPLES OF UNRELIABLE NARRATORS</vt:lpstr>
      <vt:lpstr>EXAMPLES OF UNRELIABLE NARRATORS</vt:lpstr>
      <vt:lpstr>EXAMPLES OF UNRELIABLE NARRATORS</vt:lpstr>
      <vt:lpstr>PowerPoint Presentation</vt:lpstr>
      <vt:lpstr>QUESTIONS ABOUT THE EXERCISE</vt:lpstr>
      <vt:lpstr>PowerPoint Presentation</vt:lpstr>
      <vt:lpstr>ABOUT THE EXERCISE</vt:lpstr>
      <vt:lpstr>SUMMARY</vt:lpstr>
      <vt:lpstr>THANK YOU!</vt:lpstr>
      <vt:lpstr>APPENDIX</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2019-06-19T21:56:48Z</dcterms:created>
  <dcterms:modified xsi:type="dcterms:W3CDTF">2019-06-23T18:47:07Z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