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58"/>
  </p:notesMasterIdLst>
  <p:handoutMasterIdLst>
    <p:handoutMasterId r:id="rId59"/>
  </p:handoutMasterIdLst>
  <p:sldIdLst>
    <p:sldId id="256" r:id="rId5"/>
    <p:sldId id="258" r:id="rId6"/>
    <p:sldId id="337" r:id="rId7"/>
    <p:sldId id="336" r:id="rId8"/>
    <p:sldId id="367" r:id="rId9"/>
    <p:sldId id="344" r:id="rId10"/>
    <p:sldId id="260" r:id="rId11"/>
    <p:sldId id="279" r:id="rId12"/>
    <p:sldId id="281" r:id="rId13"/>
    <p:sldId id="314" r:id="rId14"/>
    <p:sldId id="317" r:id="rId15"/>
    <p:sldId id="368" r:id="rId16"/>
    <p:sldId id="320" r:id="rId17"/>
    <p:sldId id="316" r:id="rId18"/>
    <p:sldId id="318" r:id="rId19"/>
    <p:sldId id="323" r:id="rId20"/>
    <p:sldId id="369" r:id="rId21"/>
    <p:sldId id="296" r:id="rId22"/>
    <p:sldId id="322" r:id="rId23"/>
    <p:sldId id="328" r:id="rId24"/>
    <p:sldId id="370" r:id="rId25"/>
    <p:sldId id="329" r:id="rId26"/>
    <p:sldId id="334" r:id="rId27"/>
    <p:sldId id="330" r:id="rId28"/>
    <p:sldId id="333" r:id="rId29"/>
    <p:sldId id="345" r:id="rId30"/>
    <p:sldId id="346" r:id="rId31"/>
    <p:sldId id="371" r:id="rId32"/>
    <p:sldId id="331" r:id="rId33"/>
    <p:sldId id="347" r:id="rId34"/>
    <p:sldId id="372" r:id="rId35"/>
    <p:sldId id="355" r:id="rId36"/>
    <p:sldId id="356" r:id="rId37"/>
    <p:sldId id="357" r:id="rId38"/>
    <p:sldId id="373" r:id="rId39"/>
    <p:sldId id="348" r:id="rId40"/>
    <p:sldId id="349" r:id="rId41"/>
    <p:sldId id="350" r:id="rId42"/>
    <p:sldId id="351" r:id="rId43"/>
    <p:sldId id="352" r:id="rId44"/>
    <p:sldId id="353" r:id="rId45"/>
    <p:sldId id="354" r:id="rId46"/>
    <p:sldId id="359" r:id="rId47"/>
    <p:sldId id="360" r:id="rId48"/>
    <p:sldId id="366" r:id="rId49"/>
    <p:sldId id="362" r:id="rId50"/>
    <p:sldId id="361" r:id="rId51"/>
    <p:sldId id="363" r:id="rId52"/>
    <p:sldId id="364" r:id="rId53"/>
    <p:sldId id="365" r:id="rId54"/>
    <p:sldId id="325" r:id="rId55"/>
    <p:sldId id="278" r:id="rId56"/>
    <p:sldId id="277" r:id="rId57"/>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orient="horz" pos="3113"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3164"/>
    <a:srgbClr val="225B5F"/>
    <a:srgbClr val="E6E6E6"/>
    <a:srgbClr val="0F1722"/>
    <a:srgbClr val="348151"/>
    <a:srgbClr val="1B24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B301B821-A1FF-4177-AEE7-76D212191A0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9157" autoAdjust="0"/>
    <p:restoredTop sz="94792"/>
  </p:normalViewPr>
  <p:slideViewPr>
    <p:cSldViewPr snapToGrid="0" showGuides="1">
      <p:cViewPr varScale="1">
        <p:scale>
          <a:sx n="60" d="100"/>
          <a:sy n="60" d="100"/>
        </p:scale>
        <p:origin x="176" y="800"/>
      </p:cViewPr>
      <p:guideLst>
        <p:guide orient="horz" pos="2160"/>
        <p:guide pos="3840"/>
        <p:guide orient="horz" pos="3113"/>
      </p:guideLst>
    </p:cSldViewPr>
  </p:slideViewPr>
  <p:notesTextViewPr>
    <p:cViewPr>
      <p:scale>
        <a:sx n="1" d="1"/>
        <a:sy n="1" d="1"/>
      </p:scale>
      <p:origin x="0" y="0"/>
    </p:cViewPr>
  </p:notesTextViewPr>
  <p:sorterViewPr>
    <p:cViewPr>
      <p:scale>
        <a:sx n="66" d="100"/>
        <a:sy n="66" d="100"/>
      </p:scale>
      <p:origin x="0" y="0"/>
    </p:cViewPr>
  </p:sorterViewPr>
  <p:notesViewPr>
    <p:cSldViewPr snapToGrid="0">
      <p:cViewPr varScale="1">
        <p:scale>
          <a:sx n="84" d="100"/>
          <a:sy n="84" d="100"/>
        </p:scale>
        <p:origin x="3828"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notesMaster" Target="notesMasters/notesMaster1.xml"/><Relationship Id="rId5" Type="http://schemas.openxmlformats.org/officeDocument/2006/relationships/slide" Target="slides/slide1.xml"/><Relationship Id="rId61" Type="http://schemas.openxmlformats.org/officeDocument/2006/relationships/viewProps" Target="view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handoutMaster" Target="handoutMasters/handout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E4FC509-A25D-4AC1-956B-244FAC61AF2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F1EDCBDF-04F2-4646-A118-9A2CBABEDF9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DA3C146-E2BA-41EA-8AE9-0C67692768F2}" type="datetimeFigureOut">
              <a:rPr lang="en-US" smtClean="0"/>
              <a:t>7/13/23</a:t>
            </a:fld>
            <a:endParaRPr lang="en-US" dirty="0"/>
          </a:p>
        </p:txBody>
      </p:sp>
      <p:sp>
        <p:nvSpPr>
          <p:cNvPr id="4" name="Footer Placeholder 3">
            <a:extLst>
              <a:ext uri="{FF2B5EF4-FFF2-40B4-BE49-F238E27FC236}">
                <a16:creationId xmlns:a16="http://schemas.microsoft.com/office/drawing/2014/main" id="{95BD4EF4-9023-4CAF-937E-F78CF009DBD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C0300887-CA61-4CEF-BD28-E51D6F957D7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A00C303-0EDA-42E1-9745-6C6A39A7B5C4}" type="slidenum">
              <a:rPr lang="en-US" smtClean="0"/>
              <a:t>‹#›</a:t>
            </a:fld>
            <a:endParaRPr lang="en-US" dirty="0"/>
          </a:p>
        </p:txBody>
      </p:sp>
    </p:spTree>
    <p:extLst>
      <p:ext uri="{BB962C8B-B14F-4D97-AF65-F5344CB8AC3E}">
        <p14:creationId xmlns:p14="http://schemas.microsoft.com/office/powerpoint/2010/main" val="30167664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7D3EB6-8099-4744-9273-C8C1DD61A2EA}" type="datetimeFigureOut">
              <a:rPr lang="en-US" noProof="0" smtClean="0"/>
              <a:t>7/13/23</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C40A10-6036-4879-816D-55C01FC94846}" type="slidenum">
              <a:rPr lang="en-US" noProof="0" smtClean="0"/>
              <a:t>‹#›</a:t>
            </a:fld>
            <a:endParaRPr lang="en-US" noProof="0" dirty="0"/>
          </a:p>
        </p:txBody>
      </p:sp>
    </p:spTree>
    <p:extLst>
      <p:ext uri="{BB962C8B-B14F-4D97-AF65-F5344CB8AC3E}">
        <p14:creationId xmlns:p14="http://schemas.microsoft.com/office/powerpoint/2010/main" val="7657396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ith Logo">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78196A9-689D-4410-BFC0-7ACB19755A0C}"/>
              </a:ext>
            </a:extLst>
          </p:cNvPr>
          <p:cNvSpPr/>
          <p:nvPr userDrawn="1"/>
        </p:nvSpPr>
        <p:spPr>
          <a:xfrm>
            <a:off x="0" y="0"/>
            <a:ext cx="12192000" cy="4416552"/>
          </a:xfrm>
          <a:prstGeom prst="rect">
            <a:avLst/>
          </a:prstGeom>
          <a:blipFill>
            <a:blip r:embed="rId2"/>
            <a:srcRect/>
            <a:stretch>
              <a:fillRect l="-842" r="-84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2" name="Title 1">
            <a:extLst>
              <a:ext uri="{FF2B5EF4-FFF2-40B4-BE49-F238E27FC236}">
                <a16:creationId xmlns:a16="http://schemas.microsoft.com/office/drawing/2014/main" id="{129BFEAD-57CF-438A-8084-C5AC7F47E544}"/>
              </a:ext>
            </a:extLst>
          </p:cNvPr>
          <p:cNvSpPr>
            <a:spLocks noGrp="1"/>
          </p:cNvSpPr>
          <p:nvPr>
            <p:ph type="ctrTitle" hasCustomPrompt="1"/>
          </p:nvPr>
        </p:nvSpPr>
        <p:spPr>
          <a:xfrm>
            <a:off x="1524000" y="2462986"/>
            <a:ext cx="9144000" cy="1786094"/>
          </a:xfrm>
        </p:spPr>
        <p:txBody>
          <a:bodyPr anchor="b"/>
          <a:lstStyle>
            <a:lvl1pPr algn="ctr">
              <a:defRPr sz="6000"/>
            </a:lvl1pPr>
          </a:lstStyle>
          <a:p>
            <a:r>
              <a:rPr lang="en-US" noProof="0"/>
              <a:t>CLICK TO EDIT MASTER TITLE STYLE</a:t>
            </a:r>
          </a:p>
        </p:txBody>
      </p:sp>
      <p:sp>
        <p:nvSpPr>
          <p:cNvPr id="4" name="Date Placeholder 3">
            <a:extLst>
              <a:ext uri="{FF2B5EF4-FFF2-40B4-BE49-F238E27FC236}">
                <a16:creationId xmlns:a16="http://schemas.microsoft.com/office/drawing/2014/main" id="{7E17A3CB-B083-4E49-9123-A5E47559DCDB}"/>
              </a:ext>
            </a:extLst>
          </p:cNvPr>
          <p:cNvSpPr>
            <a:spLocks noGrp="1"/>
          </p:cNvSpPr>
          <p:nvPr>
            <p:ph type="dt" sz="half" idx="10"/>
          </p:nvPr>
        </p:nvSpPr>
        <p:spPr/>
        <p:txBody>
          <a:bodyPr/>
          <a:lstStyle/>
          <a:p>
            <a:r>
              <a:rPr lang="en-US" noProof="0"/>
              <a:t>MM.DD.20XX</a:t>
            </a:r>
            <a:endParaRPr lang="en-US" noProof="0" dirty="0"/>
          </a:p>
        </p:txBody>
      </p:sp>
      <p:sp>
        <p:nvSpPr>
          <p:cNvPr id="5" name="Footer Placeholder 4">
            <a:extLst>
              <a:ext uri="{FF2B5EF4-FFF2-40B4-BE49-F238E27FC236}">
                <a16:creationId xmlns:a16="http://schemas.microsoft.com/office/drawing/2014/main" id="{A8C4102C-4609-416C-A808-0FFE0051DAA1}"/>
              </a:ext>
            </a:extLst>
          </p:cNvPr>
          <p:cNvSpPr>
            <a:spLocks noGrp="1"/>
          </p:cNvSpPr>
          <p:nvPr>
            <p:ph type="ftr" sz="quarter" idx="11"/>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2D7BCC5D-6F2C-472F-BD4C-4096793DFC24}"/>
              </a:ext>
            </a:extLst>
          </p:cNvPr>
          <p:cNvSpPr>
            <a:spLocks noGrp="1"/>
          </p:cNvSpPr>
          <p:nvPr>
            <p:ph type="sldNum" sz="quarter" idx="12"/>
          </p:nvPr>
        </p:nvSpPr>
        <p:spPr>
          <a:xfrm>
            <a:off x="778643" y="5879656"/>
            <a:ext cx="354492" cy="297307"/>
          </a:xfrm>
          <a:prstGeom prst="rect">
            <a:avLst/>
          </a:prstGeom>
        </p:spPr>
        <p:txBody>
          <a:bodyPr/>
          <a:lstStyle/>
          <a:p>
            <a:fld id="{8D581BC7-E183-40DB-AC97-C19EA4EB8894}" type="slidenum">
              <a:rPr lang="en-US" noProof="0" smtClean="0"/>
              <a:t>‹#›</a:t>
            </a:fld>
            <a:endParaRPr lang="en-US" noProof="0" dirty="0"/>
          </a:p>
        </p:txBody>
      </p:sp>
      <p:sp>
        <p:nvSpPr>
          <p:cNvPr id="7" name="Rectangle 6">
            <a:extLst>
              <a:ext uri="{FF2B5EF4-FFF2-40B4-BE49-F238E27FC236}">
                <a16:creationId xmlns:a16="http://schemas.microsoft.com/office/drawing/2014/main" id="{7BE854BB-FA44-4CAB-85DF-F5C412560348}"/>
              </a:ext>
            </a:extLst>
          </p:cNvPr>
          <p:cNvSpPr/>
          <p:nvPr userDrawn="1"/>
        </p:nvSpPr>
        <p:spPr>
          <a:xfrm>
            <a:off x="0" y="4416552"/>
            <a:ext cx="12192000" cy="2441448"/>
          </a:xfrm>
          <a:prstGeom prst="rect">
            <a:avLst/>
          </a:prstGeom>
          <a:gradFill flip="none" rotWithShape="1">
            <a:gsLst>
              <a:gs pos="0">
                <a:schemeClr val="accent2"/>
              </a:gs>
              <a:gs pos="34000">
                <a:srgbClr val="0F1722"/>
              </a:gs>
              <a:gs pos="69000">
                <a:srgbClr val="0F1722"/>
              </a:gs>
              <a:gs pos="100000">
                <a:schemeClr val="accent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Subtitle 2">
            <a:extLst>
              <a:ext uri="{FF2B5EF4-FFF2-40B4-BE49-F238E27FC236}">
                <a16:creationId xmlns:a16="http://schemas.microsoft.com/office/drawing/2014/main" id="{389BFFF1-5465-4317-B9DB-C23A5B1D76EF}"/>
              </a:ext>
            </a:extLst>
          </p:cNvPr>
          <p:cNvSpPr>
            <a:spLocks noGrp="1"/>
          </p:cNvSpPr>
          <p:nvPr>
            <p:ph type="subTitle" idx="1"/>
          </p:nvPr>
        </p:nvSpPr>
        <p:spPr>
          <a:xfrm>
            <a:off x="1524000" y="4734696"/>
            <a:ext cx="9144000" cy="459798"/>
          </a:xfrm>
        </p:spPr>
        <p:txBody>
          <a:bodyPr lIns="0" tIns="0" rIns="0" bIns="0">
            <a:normAutofit/>
          </a:bodyPr>
          <a:lstStyle>
            <a:lvl1pPr marL="0" indent="0" algn="ctr">
              <a:lnSpc>
                <a:spcPct val="100000"/>
              </a:lnSpc>
              <a:spcBef>
                <a:spcPts val="0"/>
              </a:spcBef>
              <a:buNone/>
              <a:defRPr sz="2800" b="1">
                <a:latin typeface="+mn-lt"/>
                <a:cs typeface="Segoe UI Semibold" panose="020B07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10" name="Picture Placeholder 9">
            <a:extLst>
              <a:ext uri="{FF2B5EF4-FFF2-40B4-BE49-F238E27FC236}">
                <a16:creationId xmlns:a16="http://schemas.microsoft.com/office/drawing/2014/main" id="{EA313B4B-5B98-4B33-885A-DF7669E72D7A}"/>
              </a:ext>
            </a:extLst>
          </p:cNvPr>
          <p:cNvSpPr>
            <a:spLocks noGrp="1"/>
          </p:cNvSpPr>
          <p:nvPr>
            <p:ph type="pic" sz="quarter" idx="13"/>
          </p:nvPr>
        </p:nvSpPr>
        <p:spPr>
          <a:xfrm>
            <a:off x="5355336" y="1172982"/>
            <a:ext cx="1481328" cy="758952"/>
          </a:xfrm>
        </p:spPr>
        <p:txBody>
          <a:bodyPr anchor="ctr" anchorCtr="0">
            <a:normAutofit/>
          </a:bodyPr>
          <a:lstStyle>
            <a:lvl1pPr marL="0" indent="0" algn="ctr">
              <a:buNone/>
              <a:defRPr sz="1400"/>
            </a:lvl1pPr>
          </a:lstStyle>
          <a:p>
            <a:r>
              <a:rPr lang="en-US" noProof="0"/>
              <a:t>Click icon to add picture</a:t>
            </a:r>
            <a:endParaRPr lang="en-US" noProof="0" dirty="0"/>
          </a:p>
        </p:txBody>
      </p:sp>
    </p:spTree>
    <p:extLst>
      <p:ext uri="{BB962C8B-B14F-4D97-AF65-F5344CB8AC3E}">
        <p14:creationId xmlns:p14="http://schemas.microsoft.com/office/powerpoint/2010/main" val="34246382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with Imag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C799DC18-D353-427C-B849-0204F13D9B3D}"/>
              </a:ext>
            </a:extLst>
          </p:cNvPr>
          <p:cNvSpPr>
            <a:spLocks noGrp="1"/>
          </p:cNvSpPr>
          <p:nvPr>
            <p:ph type="pic" sz="quarter" idx="14"/>
          </p:nvPr>
        </p:nvSpPr>
        <p:spPr>
          <a:xfrm>
            <a:off x="0" y="0"/>
            <a:ext cx="6083300" cy="6858000"/>
          </a:xfrm>
        </p:spPr>
        <p:txBody>
          <a:bodyPr anchor="ctr" anchorCtr="0">
            <a:normAutofit/>
          </a:bodyPr>
          <a:lstStyle>
            <a:lvl1pPr marL="0" indent="0" algn="ctr">
              <a:buNone/>
              <a:defRPr sz="1800"/>
            </a:lvl1pPr>
          </a:lstStyle>
          <a:p>
            <a:r>
              <a:rPr lang="en-US" noProof="0" dirty="0"/>
              <a:t>Click icon to add picture</a:t>
            </a:r>
          </a:p>
        </p:txBody>
      </p:sp>
      <p:sp>
        <p:nvSpPr>
          <p:cNvPr id="7" name="Rectangle 6">
            <a:extLst>
              <a:ext uri="{FF2B5EF4-FFF2-40B4-BE49-F238E27FC236}">
                <a16:creationId xmlns:a16="http://schemas.microsoft.com/office/drawing/2014/main" id="{45015858-8549-49EA-BB83-070E0D9D4890}"/>
              </a:ext>
            </a:extLst>
          </p:cNvPr>
          <p:cNvSpPr/>
          <p:nvPr userDrawn="1"/>
        </p:nvSpPr>
        <p:spPr>
          <a:xfrm>
            <a:off x="6083808" y="0"/>
            <a:ext cx="6108192" cy="6858000"/>
          </a:xfrm>
          <a:prstGeom prst="rect">
            <a:avLst/>
          </a:prstGeom>
          <a:gradFill flip="none" rotWithShape="1">
            <a:gsLst>
              <a:gs pos="0">
                <a:schemeClr val="accent2"/>
              </a:gs>
              <a:gs pos="36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2206FBAC-B8FD-4768-B682-E0B93BA33105}"/>
              </a:ext>
            </a:extLst>
          </p:cNvPr>
          <p:cNvSpPr>
            <a:spLocks noGrp="1"/>
          </p:cNvSpPr>
          <p:nvPr>
            <p:ph type="title" hasCustomPrompt="1"/>
          </p:nvPr>
        </p:nvSpPr>
        <p:spPr>
          <a:xfrm>
            <a:off x="6769768" y="2133599"/>
            <a:ext cx="4618957" cy="2492461"/>
          </a:xfrm>
        </p:spPr>
        <p:txBody>
          <a:bodyPr lIns="0" tIns="0" rIns="0" bIns="0" anchor="b" anchorCtr="0">
            <a:noAutofit/>
          </a:bodyPr>
          <a:lstStyle>
            <a:lvl1pPr>
              <a:defRPr sz="6000"/>
            </a:lvl1pPr>
          </a:lstStyle>
          <a:p>
            <a:r>
              <a:rPr lang="en-US" noProof="0"/>
              <a:t>PITCH</a:t>
            </a:r>
            <a:br>
              <a:rPr lang="en-US" noProof="0"/>
            </a:br>
            <a:r>
              <a:rPr lang="en-US" noProof="0"/>
              <a:t>DECK</a:t>
            </a:r>
            <a:br>
              <a:rPr lang="en-US" noProof="0"/>
            </a:br>
            <a:r>
              <a:rPr lang="en-US" noProof="0"/>
              <a:t>TITLE</a:t>
            </a:r>
          </a:p>
        </p:txBody>
      </p:sp>
      <p:sp>
        <p:nvSpPr>
          <p:cNvPr id="4" name="Date Placeholder 3">
            <a:extLst>
              <a:ext uri="{FF2B5EF4-FFF2-40B4-BE49-F238E27FC236}">
                <a16:creationId xmlns:a16="http://schemas.microsoft.com/office/drawing/2014/main" id="{2472534F-03A6-408A-9BF1-303D0A440BA4}"/>
              </a:ext>
            </a:extLst>
          </p:cNvPr>
          <p:cNvSpPr>
            <a:spLocks noGrp="1"/>
          </p:cNvSpPr>
          <p:nvPr>
            <p:ph type="dt" sz="half" idx="10"/>
          </p:nvPr>
        </p:nvSpPr>
        <p:spPr/>
        <p:txBody>
          <a:bodyPr/>
          <a:lstStyle/>
          <a:p>
            <a:r>
              <a:rPr lang="en-US" noProof="0"/>
              <a:t>MM.DD.20XX</a:t>
            </a:r>
            <a:endParaRPr lang="en-US" noProof="0" dirty="0"/>
          </a:p>
        </p:txBody>
      </p:sp>
      <p:sp>
        <p:nvSpPr>
          <p:cNvPr id="5" name="Footer Placeholder 4">
            <a:extLst>
              <a:ext uri="{FF2B5EF4-FFF2-40B4-BE49-F238E27FC236}">
                <a16:creationId xmlns:a16="http://schemas.microsoft.com/office/drawing/2014/main" id="{0A24E181-0C50-4F43-A5A7-6FDD1500C708}"/>
              </a:ext>
            </a:extLst>
          </p:cNvPr>
          <p:cNvSpPr>
            <a:spLocks noGrp="1"/>
          </p:cNvSpPr>
          <p:nvPr>
            <p:ph type="ftr" sz="quarter" idx="11"/>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13A749CC-EB55-4FEF-AA4C-9A9C6E2AA9C0}"/>
              </a:ext>
            </a:extLst>
          </p:cNvPr>
          <p:cNvSpPr>
            <a:spLocks noGrp="1"/>
          </p:cNvSpPr>
          <p:nvPr>
            <p:ph type="sldNum" sz="quarter" idx="12"/>
          </p:nvPr>
        </p:nvSpPr>
        <p:spPr>
          <a:xfrm>
            <a:off x="778643" y="5879656"/>
            <a:ext cx="354492" cy="297307"/>
          </a:xfrm>
          <a:prstGeom prst="rect">
            <a:avLst/>
          </a:prstGeom>
        </p:spPr>
        <p:txBody>
          <a:bodyPr/>
          <a:lstStyle/>
          <a:p>
            <a:fld id="{8D581BC7-E183-40DB-AC97-C19EA4EB8894}" type="slidenum">
              <a:rPr lang="en-US" noProof="0" smtClean="0"/>
              <a:t>‹#›</a:t>
            </a:fld>
            <a:endParaRPr lang="en-US" noProof="0" dirty="0"/>
          </a:p>
        </p:txBody>
      </p:sp>
      <p:grpSp>
        <p:nvGrpSpPr>
          <p:cNvPr id="9" name="Group 8">
            <a:extLst>
              <a:ext uri="{FF2B5EF4-FFF2-40B4-BE49-F238E27FC236}">
                <a16:creationId xmlns:a16="http://schemas.microsoft.com/office/drawing/2014/main" id="{6F3E26A6-6962-4A35-AA86-805537D45296}"/>
              </a:ext>
            </a:extLst>
          </p:cNvPr>
          <p:cNvGrpSpPr/>
          <p:nvPr userDrawn="1"/>
        </p:nvGrpSpPr>
        <p:grpSpPr>
          <a:xfrm>
            <a:off x="6769768" y="1947412"/>
            <a:ext cx="2520148" cy="102440"/>
            <a:chOff x="3631690" y="2252140"/>
            <a:chExt cx="4389743" cy="102440"/>
          </a:xfrm>
        </p:grpSpPr>
        <p:sp>
          <p:nvSpPr>
            <p:cNvPr id="10" name="Oval 9">
              <a:extLst>
                <a:ext uri="{FF2B5EF4-FFF2-40B4-BE49-F238E27FC236}">
                  <a16:creationId xmlns:a16="http://schemas.microsoft.com/office/drawing/2014/main" id="{681504C4-12AC-4251-8E47-0089784BDB9B}"/>
                </a:ext>
              </a:extLst>
            </p:cNvPr>
            <p:cNvSpPr/>
            <p:nvPr userDrawn="1"/>
          </p:nvSpPr>
          <p:spPr>
            <a:xfrm>
              <a:off x="3631690" y="2253996"/>
              <a:ext cx="175203" cy="100584"/>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1" name="Straight Connector 10">
              <a:extLst>
                <a:ext uri="{FF2B5EF4-FFF2-40B4-BE49-F238E27FC236}">
                  <a16:creationId xmlns:a16="http://schemas.microsoft.com/office/drawing/2014/main" id="{192040D0-01C2-4643-8F84-3B8F334E545C}"/>
                </a:ext>
              </a:extLst>
            </p:cNvPr>
            <p:cNvCxnSpPr/>
            <p:nvPr userDrawn="1"/>
          </p:nvCxnSpPr>
          <p:spPr>
            <a:xfrm>
              <a:off x="3681984" y="2307679"/>
              <a:ext cx="4201365" cy="0"/>
            </a:xfrm>
            <a:prstGeom prst="line">
              <a:avLst/>
            </a:prstGeom>
            <a:ln w="12700">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7ED601E9-2BFC-460B-A2A8-69A787A4988E}"/>
                </a:ext>
              </a:extLst>
            </p:cNvPr>
            <p:cNvSpPr/>
            <p:nvPr userDrawn="1"/>
          </p:nvSpPr>
          <p:spPr>
            <a:xfrm>
              <a:off x="7845854" y="2252140"/>
              <a:ext cx="175579" cy="100584"/>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13" name="Group 12">
            <a:extLst>
              <a:ext uri="{FF2B5EF4-FFF2-40B4-BE49-F238E27FC236}">
                <a16:creationId xmlns:a16="http://schemas.microsoft.com/office/drawing/2014/main" id="{BB49A8A6-FEDB-4D20-B581-A84DB8EFE977}"/>
              </a:ext>
            </a:extLst>
          </p:cNvPr>
          <p:cNvGrpSpPr/>
          <p:nvPr userDrawn="1"/>
        </p:nvGrpSpPr>
        <p:grpSpPr>
          <a:xfrm>
            <a:off x="6769768" y="4654084"/>
            <a:ext cx="2520148" cy="100584"/>
            <a:chOff x="3631690" y="2253996"/>
            <a:chExt cx="4389742" cy="100584"/>
          </a:xfrm>
        </p:grpSpPr>
        <p:sp>
          <p:nvSpPr>
            <p:cNvPr id="14" name="Oval 13">
              <a:extLst>
                <a:ext uri="{FF2B5EF4-FFF2-40B4-BE49-F238E27FC236}">
                  <a16:creationId xmlns:a16="http://schemas.microsoft.com/office/drawing/2014/main" id="{C2F65998-5EC3-446A-8307-1CF81A348CE3}"/>
                </a:ext>
              </a:extLst>
            </p:cNvPr>
            <p:cNvSpPr/>
            <p:nvPr userDrawn="1"/>
          </p:nvSpPr>
          <p:spPr>
            <a:xfrm>
              <a:off x="3631690" y="2253996"/>
              <a:ext cx="175203" cy="100584"/>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5" name="Straight Connector 14">
              <a:extLst>
                <a:ext uri="{FF2B5EF4-FFF2-40B4-BE49-F238E27FC236}">
                  <a16:creationId xmlns:a16="http://schemas.microsoft.com/office/drawing/2014/main" id="{7CC5D776-F60A-4A0C-AA7C-EFACDA2CEA88}"/>
                </a:ext>
              </a:extLst>
            </p:cNvPr>
            <p:cNvCxnSpPr/>
            <p:nvPr userDrawn="1"/>
          </p:nvCxnSpPr>
          <p:spPr>
            <a:xfrm>
              <a:off x="3681984" y="2307679"/>
              <a:ext cx="4201364" cy="0"/>
            </a:xfrm>
            <a:prstGeom prst="line">
              <a:avLst/>
            </a:prstGeom>
            <a:ln w="12700">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6" name="Oval 15">
              <a:extLst>
                <a:ext uri="{FF2B5EF4-FFF2-40B4-BE49-F238E27FC236}">
                  <a16:creationId xmlns:a16="http://schemas.microsoft.com/office/drawing/2014/main" id="{AEAFE309-55C5-409C-92ED-748307C74318}"/>
                </a:ext>
              </a:extLst>
            </p:cNvPr>
            <p:cNvSpPr/>
            <p:nvPr userDrawn="1"/>
          </p:nvSpPr>
          <p:spPr>
            <a:xfrm>
              <a:off x="7845853" y="2253996"/>
              <a:ext cx="175579" cy="100584"/>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17" name="Subtitle 2">
            <a:extLst>
              <a:ext uri="{FF2B5EF4-FFF2-40B4-BE49-F238E27FC236}">
                <a16:creationId xmlns:a16="http://schemas.microsoft.com/office/drawing/2014/main" id="{5B77B20B-76F5-4912-803D-5709F730D4FB}"/>
              </a:ext>
            </a:extLst>
          </p:cNvPr>
          <p:cNvSpPr>
            <a:spLocks noGrp="1"/>
          </p:cNvSpPr>
          <p:nvPr>
            <p:ph type="subTitle" idx="1"/>
          </p:nvPr>
        </p:nvSpPr>
        <p:spPr>
          <a:xfrm>
            <a:off x="6769767" y="4889444"/>
            <a:ext cx="4618957" cy="590626"/>
          </a:xfrm>
        </p:spPr>
        <p:txBody>
          <a:bodyPr lIns="0" tIns="0" rIns="0" bIns="0">
            <a:normAutofit/>
          </a:bodyPr>
          <a:lstStyle>
            <a:lvl1pPr marL="0" indent="0" algn="l">
              <a:lnSpc>
                <a:spcPct val="100000"/>
              </a:lnSpc>
              <a:spcBef>
                <a:spcPts val="0"/>
              </a:spcBef>
              <a:buNone/>
              <a:defRPr sz="2800" b="1">
                <a:solidFill>
                  <a:schemeClr val="bg2"/>
                </a:solidFill>
                <a:latin typeface="+mn-lt"/>
                <a:cs typeface="Segoe UI Semibold" panose="020B07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Click to edit Master subtitle style</a:t>
            </a:r>
          </a:p>
        </p:txBody>
      </p:sp>
      <p:sp>
        <p:nvSpPr>
          <p:cNvPr id="18" name="Picture Placeholder 9">
            <a:extLst>
              <a:ext uri="{FF2B5EF4-FFF2-40B4-BE49-F238E27FC236}">
                <a16:creationId xmlns:a16="http://schemas.microsoft.com/office/drawing/2014/main" id="{4293BA4F-7776-4C41-BE4F-7247935D5CCC}"/>
              </a:ext>
            </a:extLst>
          </p:cNvPr>
          <p:cNvSpPr>
            <a:spLocks noGrp="1"/>
          </p:cNvSpPr>
          <p:nvPr>
            <p:ph type="pic" sz="quarter" idx="13"/>
          </p:nvPr>
        </p:nvSpPr>
        <p:spPr>
          <a:xfrm>
            <a:off x="3706368" y="3079602"/>
            <a:ext cx="1481328" cy="758952"/>
          </a:xfrm>
        </p:spPr>
        <p:txBody>
          <a:bodyPr anchor="ctr" anchorCtr="0">
            <a:normAutofit/>
          </a:bodyPr>
          <a:lstStyle>
            <a:lvl1pPr marL="0" indent="0" algn="ctr">
              <a:buNone/>
              <a:defRPr sz="1400"/>
            </a:lvl1pPr>
          </a:lstStyle>
          <a:p>
            <a:r>
              <a:rPr lang="en-US" noProof="0"/>
              <a:t>Click icon to add picture</a:t>
            </a:r>
            <a:endParaRPr lang="en-US" noProof="0" dirty="0"/>
          </a:p>
        </p:txBody>
      </p:sp>
    </p:spTree>
    <p:extLst>
      <p:ext uri="{BB962C8B-B14F-4D97-AF65-F5344CB8AC3E}">
        <p14:creationId xmlns:p14="http://schemas.microsoft.com/office/powerpoint/2010/main" val="9076924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with imag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9F1B35C-893A-4033-ADC0-2192AFA2927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2" name="Title 1">
            <a:extLst>
              <a:ext uri="{FF2B5EF4-FFF2-40B4-BE49-F238E27FC236}">
                <a16:creationId xmlns:a16="http://schemas.microsoft.com/office/drawing/2014/main" id="{CD637DF8-B064-4F36-89F8-EBF538A2E7F2}"/>
              </a:ext>
            </a:extLst>
          </p:cNvPr>
          <p:cNvSpPr>
            <a:spLocks noGrp="1"/>
          </p:cNvSpPr>
          <p:nvPr>
            <p:ph type="title" hasCustomPrompt="1"/>
          </p:nvPr>
        </p:nvSpPr>
        <p:spPr>
          <a:xfrm>
            <a:off x="803276" y="2091023"/>
            <a:ext cx="5021940" cy="804338"/>
          </a:xfrm>
        </p:spPr>
        <p:txBody>
          <a:bodyPr lIns="0" tIns="0" rIns="0" bIns="0" anchor="b">
            <a:normAutofit/>
          </a:bodyPr>
          <a:lstStyle>
            <a:lvl1pPr>
              <a:defRPr sz="3600"/>
            </a:lvl1pPr>
          </a:lstStyle>
          <a:p>
            <a:r>
              <a:rPr lang="en-US" noProof="0" dirty="0"/>
              <a:t>CLICK TO EDIT</a:t>
            </a:r>
          </a:p>
        </p:txBody>
      </p:sp>
      <p:sp>
        <p:nvSpPr>
          <p:cNvPr id="3" name="Text Placeholder 2">
            <a:extLst>
              <a:ext uri="{FF2B5EF4-FFF2-40B4-BE49-F238E27FC236}">
                <a16:creationId xmlns:a16="http://schemas.microsoft.com/office/drawing/2014/main" id="{8A72532A-5006-46B7-AE99-3A6891CD0254}"/>
              </a:ext>
            </a:extLst>
          </p:cNvPr>
          <p:cNvSpPr>
            <a:spLocks noGrp="1"/>
          </p:cNvSpPr>
          <p:nvPr>
            <p:ph type="body" idx="1" hasCustomPrompt="1"/>
          </p:nvPr>
        </p:nvSpPr>
        <p:spPr>
          <a:xfrm>
            <a:off x="826770" y="3244567"/>
            <a:ext cx="4205904" cy="569085"/>
          </a:xfrm>
        </p:spPr>
        <p:txBody>
          <a:bodyPr lIns="0" tIns="0" rIns="0" bIns="0">
            <a:normAutofit/>
          </a:bodyPr>
          <a:lstStyle>
            <a:lvl1pPr marL="0" indent="0">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dirty="0"/>
              <a:t>EDIT MASTER TEXT STYLES</a:t>
            </a:r>
          </a:p>
        </p:txBody>
      </p:sp>
      <p:sp>
        <p:nvSpPr>
          <p:cNvPr id="4" name="Date Placeholder 3">
            <a:extLst>
              <a:ext uri="{FF2B5EF4-FFF2-40B4-BE49-F238E27FC236}">
                <a16:creationId xmlns:a16="http://schemas.microsoft.com/office/drawing/2014/main" id="{49EFC6D7-3241-401C-A16A-4A7CC2653954}"/>
              </a:ext>
            </a:extLst>
          </p:cNvPr>
          <p:cNvSpPr>
            <a:spLocks noGrp="1"/>
          </p:cNvSpPr>
          <p:nvPr>
            <p:ph type="dt" sz="half" idx="10"/>
          </p:nvPr>
        </p:nvSpPr>
        <p:spPr/>
        <p:txBody>
          <a:bodyPr/>
          <a:lstStyle/>
          <a:p>
            <a:r>
              <a:rPr lang="en-US" noProof="0"/>
              <a:t>MM.DD.20XX</a:t>
            </a:r>
            <a:endParaRPr lang="en-US" noProof="0" dirty="0"/>
          </a:p>
        </p:txBody>
      </p:sp>
      <p:sp>
        <p:nvSpPr>
          <p:cNvPr id="5" name="Footer Placeholder 4">
            <a:extLst>
              <a:ext uri="{FF2B5EF4-FFF2-40B4-BE49-F238E27FC236}">
                <a16:creationId xmlns:a16="http://schemas.microsoft.com/office/drawing/2014/main" id="{F345D6DC-ABA5-4D00-9CD3-92FFDD1FA2DC}"/>
              </a:ext>
            </a:extLst>
          </p:cNvPr>
          <p:cNvSpPr>
            <a:spLocks noGrp="1"/>
          </p:cNvSpPr>
          <p:nvPr>
            <p:ph type="ftr" sz="quarter" idx="11"/>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92459C86-0106-40E0-AA18-795EC5787677}"/>
              </a:ext>
            </a:extLst>
          </p:cNvPr>
          <p:cNvSpPr>
            <a:spLocks noGrp="1"/>
          </p:cNvSpPr>
          <p:nvPr>
            <p:ph type="sldNum" sz="quarter" idx="12"/>
          </p:nvPr>
        </p:nvSpPr>
        <p:spPr>
          <a:xfrm>
            <a:off x="778643" y="5960338"/>
            <a:ext cx="354492" cy="297307"/>
          </a:xfrm>
          <a:prstGeom prst="rect">
            <a:avLst/>
          </a:prstGeom>
        </p:spPr>
        <p:txBody>
          <a:bodyPr/>
          <a:lstStyle>
            <a:lvl1pPr>
              <a:defRPr sz="1400"/>
            </a:lvl1pPr>
          </a:lstStyle>
          <a:p>
            <a:fld id="{8D581BC7-E183-40DB-AC97-C19EA4EB8894}" type="slidenum">
              <a:rPr lang="en-US" smtClean="0"/>
              <a:pPr/>
              <a:t>‹#›</a:t>
            </a:fld>
            <a:endParaRPr lang="en-US" dirty="0"/>
          </a:p>
        </p:txBody>
      </p:sp>
      <p:sp>
        <p:nvSpPr>
          <p:cNvPr id="11" name="Picture Placeholder 10">
            <a:extLst>
              <a:ext uri="{FF2B5EF4-FFF2-40B4-BE49-F238E27FC236}">
                <a16:creationId xmlns:a16="http://schemas.microsoft.com/office/drawing/2014/main" id="{6D14F7B3-A6CF-491C-9855-75B5784CC456}"/>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sp>
        <p:nvSpPr>
          <p:cNvPr id="16" name="Text Placeholder 2">
            <a:extLst>
              <a:ext uri="{FF2B5EF4-FFF2-40B4-BE49-F238E27FC236}">
                <a16:creationId xmlns:a16="http://schemas.microsoft.com/office/drawing/2014/main" id="{BB522941-5C7D-4701-9AD7-BB4C11C6EBCE}"/>
              </a:ext>
            </a:extLst>
          </p:cNvPr>
          <p:cNvSpPr>
            <a:spLocks noGrp="1"/>
          </p:cNvSpPr>
          <p:nvPr>
            <p:ph type="body" idx="14" hasCustomPrompt="1"/>
          </p:nvPr>
        </p:nvSpPr>
        <p:spPr>
          <a:xfrm>
            <a:off x="815720" y="3869349"/>
            <a:ext cx="4215201" cy="1328330"/>
          </a:xfrm>
        </p:spPr>
        <p:txBody>
          <a:bodyPr lIns="0" tIns="0" rIns="0" bIns="0">
            <a:normAutofit/>
          </a:bodyPr>
          <a:lstStyle>
            <a:lvl1pPr marL="0" indent="0">
              <a:lnSpc>
                <a:spcPct val="100000"/>
              </a:lnSpc>
              <a:spcBef>
                <a:spcPts val="600"/>
              </a:spcBef>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7" name="Oval 16">
            <a:extLst>
              <a:ext uri="{FF2B5EF4-FFF2-40B4-BE49-F238E27FC236}">
                <a16:creationId xmlns:a16="http://schemas.microsoft.com/office/drawing/2014/main" id="{72225750-E4CE-4A81-A0C3-4023030D637E}"/>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3819C324-07DF-49DB-A08C-0E6155CE3041}"/>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75A34025-44F2-4A09-8629-F1794E9D35AF}"/>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0" name="Straight Connector 19">
            <a:extLst>
              <a:ext uri="{FF2B5EF4-FFF2-40B4-BE49-F238E27FC236}">
                <a16:creationId xmlns:a16="http://schemas.microsoft.com/office/drawing/2014/main" id="{815854A2-EAE9-4B2A-84CF-5A4BD753863A}"/>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2" name="Picture Placeholder 7">
            <a:extLst>
              <a:ext uri="{FF2B5EF4-FFF2-40B4-BE49-F238E27FC236}">
                <a16:creationId xmlns:a16="http://schemas.microsoft.com/office/drawing/2014/main" id="{DE71F7A0-F439-470D-A1B8-556C960D112C}"/>
              </a:ext>
            </a:extLst>
          </p:cNvPr>
          <p:cNvSpPr>
            <a:spLocks noGrp="1"/>
          </p:cNvSpPr>
          <p:nvPr>
            <p:ph type="pic" sz="quarter" idx="15"/>
          </p:nvPr>
        </p:nvSpPr>
        <p:spPr>
          <a:xfrm>
            <a:off x="6103003" y="2490534"/>
            <a:ext cx="6083300" cy="2587752"/>
          </a:xfrm>
        </p:spPr>
        <p:txBody>
          <a:bodyPr anchor="ctr" anchorCtr="0">
            <a:normAutofit/>
          </a:bodyPr>
          <a:lstStyle>
            <a:lvl1pPr marL="0" indent="0" algn="ctr">
              <a:buNone/>
              <a:defRPr sz="1800"/>
            </a:lvl1pPr>
          </a:lstStyle>
          <a:p>
            <a:r>
              <a:rPr lang="en-US" noProof="0"/>
              <a:t>Click icon to add picture</a:t>
            </a:r>
            <a:endParaRPr lang="en-US" noProof="0" dirty="0"/>
          </a:p>
        </p:txBody>
      </p:sp>
    </p:spTree>
    <p:extLst>
      <p:ext uri="{BB962C8B-B14F-4D97-AF65-F5344CB8AC3E}">
        <p14:creationId xmlns:p14="http://schemas.microsoft.com/office/powerpoint/2010/main" val="25399692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Image and Content Layou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8E3FDB8-6D5C-48FE-99EA-7EC60F4D819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5" name="Date Placeholder 4">
            <a:extLst>
              <a:ext uri="{FF2B5EF4-FFF2-40B4-BE49-F238E27FC236}">
                <a16:creationId xmlns:a16="http://schemas.microsoft.com/office/drawing/2014/main" id="{2D9775F3-A041-479A-8038-652B7D9C72E9}"/>
              </a:ext>
            </a:extLst>
          </p:cNvPr>
          <p:cNvSpPr>
            <a:spLocks noGrp="1"/>
          </p:cNvSpPr>
          <p:nvPr>
            <p:ph type="dt" sz="half" idx="10"/>
          </p:nvPr>
        </p:nvSpPr>
        <p:spPr/>
        <p:txBody>
          <a:bodyPr/>
          <a:lstStyle/>
          <a:p>
            <a:r>
              <a:rPr lang="en-US" noProof="0"/>
              <a:t>MM.DD.20XX</a:t>
            </a:r>
            <a:endParaRPr lang="en-US" noProof="0" dirty="0"/>
          </a:p>
        </p:txBody>
      </p:sp>
      <p:sp>
        <p:nvSpPr>
          <p:cNvPr id="6" name="Footer Placeholder 5">
            <a:extLst>
              <a:ext uri="{FF2B5EF4-FFF2-40B4-BE49-F238E27FC236}">
                <a16:creationId xmlns:a16="http://schemas.microsoft.com/office/drawing/2014/main" id="{29BEDD04-BE4E-4B91-B13E-0C4FB3E1658F}"/>
              </a:ext>
            </a:extLst>
          </p:cNvPr>
          <p:cNvSpPr>
            <a:spLocks noGrp="1"/>
          </p:cNvSpPr>
          <p:nvPr>
            <p:ph type="ftr" sz="quarter" idx="11"/>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306DF5D8-12DC-494E-B0F1-2E9C86A14544}"/>
              </a:ext>
            </a:extLst>
          </p:cNvPr>
          <p:cNvSpPr>
            <a:spLocks noGrp="1"/>
          </p:cNvSpPr>
          <p:nvPr>
            <p:ph type="sldNum" sz="quarter" idx="12"/>
          </p:nvPr>
        </p:nvSpPr>
        <p:spPr>
          <a:xfrm>
            <a:off x="11427026" y="6177520"/>
            <a:ext cx="458974" cy="317410"/>
          </a:xfrm>
          <a:prstGeom prst="rect">
            <a:avLst/>
          </a:prstGeom>
        </p:spPr>
        <p:txBody>
          <a:bodyPr/>
          <a:lstStyle>
            <a:lvl1pPr>
              <a:defRPr sz="1500"/>
            </a:lvl1pPr>
          </a:lstStyle>
          <a:p>
            <a:fld id="{8D581BC7-E183-40DB-AC97-C19EA4EB8894}" type="slidenum">
              <a:rPr lang="en-US" smtClean="0"/>
              <a:pPr/>
              <a:t>‹#›</a:t>
            </a:fld>
            <a:endParaRPr lang="en-US" dirty="0"/>
          </a:p>
        </p:txBody>
      </p:sp>
      <p:sp>
        <p:nvSpPr>
          <p:cNvPr id="8" name="Title 1">
            <a:extLst>
              <a:ext uri="{FF2B5EF4-FFF2-40B4-BE49-F238E27FC236}">
                <a16:creationId xmlns:a16="http://schemas.microsoft.com/office/drawing/2014/main" id="{ABF87C9E-53A2-4DE1-89DC-3907BE2E3D3C}"/>
              </a:ext>
            </a:extLst>
          </p:cNvPr>
          <p:cNvSpPr>
            <a:spLocks noGrp="1"/>
          </p:cNvSpPr>
          <p:nvPr>
            <p:ph type="title" hasCustomPrompt="1"/>
          </p:nvPr>
        </p:nvSpPr>
        <p:spPr>
          <a:xfrm>
            <a:off x="6894591" y="1090118"/>
            <a:ext cx="4494133" cy="804338"/>
          </a:xfrm>
        </p:spPr>
        <p:txBody>
          <a:bodyPr lIns="0" tIns="0" rIns="0" bIns="0" anchor="b">
            <a:normAutofit/>
          </a:bodyPr>
          <a:lstStyle>
            <a:lvl1pPr>
              <a:defRPr sz="3600"/>
            </a:lvl1pPr>
          </a:lstStyle>
          <a:p>
            <a:r>
              <a:rPr lang="en-US" noProof="0"/>
              <a:t>CLICK TO EDIT</a:t>
            </a:r>
          </a:p>
        </p:txBody>
      </p:sp>
      <p:sp>
        <p:nvSpPr>
          <p:cNvPr id="9" name="Text Placeholder 2">
            <a:extLst>
              <a:ext uri="{FF2B5EF4-FFF2-40B4-BE49-F238E27FC236}">
                <a16:creationId xmlns:a16="http://schemas.microsoft.com/office/drawing/2014/main" id="{EB453F8F-AA02-4E0D-93BF-8CF4F1490377}"/>
              </a:ext>
            </a:extLst>
          </p:cNvPr>
          <p:cNvSpPr>
            <a:spLocks noGrp="1"/>
          </p:cNvSpPr>
          <p:nvPr>
            <p:ph type="body" idx="1" hasCustomPrompt="1"/>
          </p:nvPr>
        </p:nvSpPr>
        <p:spPr>
          <a:xfrm>
            <a:off x="6894591" y="2243662"/>
            <a:ext cx="4473108" cy="569085"/>
          </a:xfrm>
        </p:spPr>
        <p:txBody>
          <a:bodyPr lIns="0" tIns="0" rIns="0" bIns="0">
            <a:normAutofit/>
          </a:bodyPr>
          <a:lstStyle>
            <a:lvl1pPr marL="0" indent="0">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0" name="Picture Placeholder 10">
            <a:extLst>
              <a:ext uri="{FF2B5EF4-FFF2-40B4-BE49-F238E27FC236}">
                <a16:creationId xmlns:a16="http://schemas.microsoft.com/office/drawing/2014/main" id="{A541F291-2E4B-474E-9ED0-55C97A2A066D}"/>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sp>
        <p:nvSpPr>
          <p:cNvPr id="14" name="Text Placeholder 2">
            <a:extLst>
              <a:ext uri="{FF2B5EF4-FFF2-40B4-BE49-F238E27FC236}">
                <a16:creationId xmlns:a16="http://schemas.microsoft.com/office/drawing/2014/main" id="{BE12A846-0DFC-435B-BAE9-D90C353E0344}"/>
              </a:ext>
            </a:extLst>
          </p:cNvPr>
          <p:cNvSpPr>
            <a:spLocks noGrp="1"/>
          </p:cNvSpPr>
          <p:nvPr>
            <p:ph type="body" idx="14" hasCustomPrompt="1"/>
          </p:nvPr>
        </p:nvSpPr>
        <p:spPr>
          <a:xfrm>
            <a:off x="6894591" y="2868443"/>
            <a:ext cx="4482996" cy="2432603"/>
          </a:xfrm>
        </p:spPr>
        <p:txBody>
          <a:bodyPr lIns="0" tIns="0" rIns="0" bIns="0">
            <a:normAutofit/>
          </a:bodyPr>
          <a:lstStyle>
            <a:lvl1pPr marL="216000" indent="-216000">
              <a:lnSpc>
                <a:spcPct val="100000"/>
              </a:lnSpc>
              <a:spcBef>
                <a:spcPts val="600"/>
              </a:spcBef>
              <a:buClr>
                <a:schemeClr val="tx1"/>
              </a:buClr>
              <a:buFont typeface="Courier New" panose="02070309020205020404" pitchFamily="49" charset="0"/>
              <a:buChar char="o"/>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cxnSp>
        <p:nvCxnSpPr>
          <p:cNvPr id="17" name="Straight Connector 16">
            <a:extLst>
              <a:ext uri="{FF2B5EF4-FFF2-40B4-BE49-F238E27FC236}">
                <a16:creationId xmlns:a16="http://schemas.microsoft.com/office/drawing/2014/main" id="{6150998C-CF95-4C6F-8962-8EB2DB30177D}"/>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F86A2ACD-8CF5-48A3-A678-E213A809B332}"/>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9" name="Straight Connector 18">
            <a:extLst>
              <a:ext uri="{FF2B5EF4-FFF2-40B4-BE49-F238E27FC236}">
                <a16:creationId xmlns:a16="http://schemas.microsoft.com/office/drawing/2014/main" id="{F00811BB-0E37-4D70-84A5-97B3FBEDCBE6}"/>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D03B3046-0457-4D23-8E0C-64E3FCD620BB}"/>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2" name="Picture Placeholder 7">
            <a:extLst>
              <a:ext uri="{FF2B5EF4-FFF2-40B4-BE49-F238E27FC236}">
                <a16:creationId xmlns:a16="http://schemas.microsoft.com/office/drawing/2014/main" id="{F0861AA2-8248-462C-B6D8-FFD829F41ED0}"/>
              </a:ext>
            </a:extLst>
          </p:cNvPr>
          <p:cNvSpPr>
            <a:spLocks noGrp="1"/>
          </p:cNvSpPr>
          <p:nvPr>
            <p:ph type="pic" sz="quarter" idx="15"/>
          </p:nvPr>
        </p:nvSpPr>
        <p:spPr>
          <a:xfrm>
            <a:off x="2854411" y="1472184"/>
            <a:ext cx="3246204" cy="5385816"/>
          </a:xfrm>
        </p:spPr>
        <p:txBody>
          <a:bodyPr anchor="ctr" anchorCtr="0">
            <a:normAutofit/>
          </a:bodyPr>
          <a:lstStyle>
            <a:lvl1pPr marL="0" indent="0" algn="ctr">
              <a:buNone/>
              <a:defRPr sz="1800"/>
            </a:lvl1pPr>
          </a:lstStyle>
          <a:p>
            <a:r>
              <a:rPr lang="en-US" noProof="0"/>
              <a:t>Click icon to add picture</a:t>
            </a:r>
            <a:endParaRPr lang="en-US" noProof="0" dirty="0"/>
          </a:p>
        </p:txBody>
      </p:sp>
    </p:spTree>
    <p:extLst>
      <p:ext uri="{BB962C8B-B14F-4D97-AF65-F5344CB8AC3E}">
        <p14:creationId xmlns:p14="http://schemas.microsoft.com/office/powerpoint/2010/main" val="1247638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Layout ver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9F1B35C-893A-4033-ADC0-2192AFA2927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2" name="Title 1">
            <a:extLst>
              <a:ext uri="{FF2B5EF4-FFF2-40B4-BE49-F238E27FC236}">
                <a16:creationId xmlns:a16="http://schemas.microsoft.com/office/drawing/2014/main" id="{CD637DF8-B064-4F36-89F8-EBF538A2E7F2}"/>
              </a:ext>
            </a:extLst>
          </p:cNvPr>
          <p:cNvSpPr>
            <a:spLocks noGrp="1"/>
          </p:cNvSpPr>
          <p:nvPr>
            <p:ph type="title" hasCustomPrompt="1"/>
          </p:nvPr>
        </p:nvSpPr>
        <p:spPr>
          <a:xfrm>
            <a:off x="803276" y="2219359"/>
            <a:ext cx="5021940" cy="804338"/>
          </a:xfrm>
        </p:spPr>
        <p:txBody>
          <a:bodyPr lIns="0" tIns="0" rIns="0" bIns="0" anchor="b">
            <a:normAutofit/>
          </a:bodyPr>
          <a:lstStyle>
            <a:lvl1pPr>
              <a:defRPr sz="3600"/>
            </a:lvl1pPr>
          </a:lstStyle>
          <a:p>
            <a:r>
              <a:rPr lang="en-US" noProof="0"/>
              <a:t>CLICK TO EDIT</a:t>
            </a:r>
          </a:p>
        </p:txBody>
      </p:sp>
      <p:sp>
        <p:nvSpPr>
          <p:cNvPr id="4" name="Date Placeholder 3">
            <a:extLst>
              <a:ext uri="{FF2B5EF4-FFF2-40B4-BE49-F238E27FC236}">
                <a16:creationId xmlns:a16="http://schemas.microsoft.com/office/drawing/2014/main" id="{49EFC6D7-3241-401C-A16A-4A7CC2653954}"/>
              </a:ext>
            </a:extLst>
          </p:cNvPr>
          <p:cNvSpPr>
            <a:spLocks noGrp="1"/>
          </p:cNvSpPr>
          <p:nvPr>
            <p:ph type="dt" sz="half" idx="10"/>
          </p:nvPr>
        </p:nvSpPr>
        <p:spPr/>
        <p:txBody>
          <a:bodyPr/>
          <a:lstStyle/>
          <a:p>
            <a:r>
              <a:rPr lang="en-US" noProof="0"/>
              <a:t>MM.DD.20XX</a:t>
            </a:r>
            <a:endParaRPr lang="en-US" noProof="0" dirty="0"/>
          </a:p>
        </p:txBody>
      </p:sp>
      <p:sp>
        <p:nvSpPr>
          <p:cNvPr id="5" name="Footer Placeholder 4">
            <a:extLst>
              <a:ext uri="{FF2B5EF4-FFF2-40B4-BE49-F238E27FC236}">
                <a16:creationId xmlns:a16="http://schemas.microsoft.com/office/drawing/2014/main" id="{F345D6DC-ABA5-4D00-9CD3-92FFDD1FA2DC}"/>
              </a:ext>
            </a:extLst>
          </p:cNvPr>
          <p:cNvSpPr>
            <a:spLocks noGrp="1"/>
          </p:cNvSpPr>
          <p:nvPr>
            <p:ph type="ftr" sz="quarter" idx="11"/>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92459C86-0106-40E0-AA18-795EC5787677}"/>
              </a:ext>
            </a:extLst>
          </p:cNvPr>
          <p:cNvSpPr>
            <a:spLocks noGrp="1"/>
          </p:cNvSpPr>
          <p:nvPr>
            <p:ph type="sldNum" sz="quarter" idx="12"/>
          </p:nvPr>
        </p:nvSpPr>
        <p:spPr>
          <a:xfrm>
            <a:off x="778643" y="5879656"/>
            <a:ext cx="354492" cy="297307"/>
          </a:xfrm>
          <a:prstGeom prst="rect">
            <a:avLst/>
          </a:prstGeom>
        </p:spPr>
        <p:txBody>
          <a:bodyPr/>
          <a:lstStyle/>
          <a:p>
            <a:fld id="{8D581BC7-E183-40DB-AC97-C19EA4EB8894}" type="slidenum">
              <a:rPr lang="en-US" noProof="0" smtClean="0"/>
              <a:t>‹#›</a:t>
            </a:fld>
            <a:endParaRPr lang="en-US" noProof="0" dirty="0"/>
          </a:p>
        </p:txBody>
      </p:sp>
      <p:sp>
        <p:nvSpPr>
          <p:cNvPr id="11" name="Picture Placeholder 10">
            <a:extLst>
              <a:ext uri="{FF2B5EF4-FFF2-40B4-BE49-F238E27FC236}">
                <a16:creationId xmlns:a16="http://schemas.microsoft.com/office/drawing/2014/main" id="{6D14F7B3-A6CF-491C-9855-75B5784CC456}"/>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sp>
        <p:nvSpPr>
          <p:cNvPr id="17" name="Oval 16">
            <a:extLst>
              <a:ext uri="{FF2B5EF4-FFF2-40B4-BE49-F238E27FC236}">
                <a16:creationId xmlns:a16="http://schemas.microsoft.com/office/drawing/2014/main" id="{72225750-E4CE-4A81-A0C3-4023030D637E}"/>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3819C324-07DF-49DB-A08C-0E6155CE3041}"/>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75A34025-44F2-4A09-8629-F1794E9D35AF}"/>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0" name="Straight Connector 19">
            <a:extLst>
              <a:ext uri="{FF2B5EF4-FFF2-40B4-BE49-F238E27FC236}">
                <a16:creationId xmlns:a16="http://schemas.microsoft.com/office/drawing/2014/main" id="{815854A2-EAE9-4B2A-84CF-5A4BD753863A}"/>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1" name="Text Placeholder 2">
            <a:extLst>
              <a:ext uri="{FF2B5EF4-FFF2-40B4-BE49-F238E27FC236}">
                <a16:creationId xmlns:a16="http://schemas.microsoft.com/office/drawing/2014/main" id="{4C9D5785-B116-4BE7-AC26-5CD6481FFA6A}"/>
              </a:ext>
            </a:extLst>
          </p:cNvPr>
          <p:cNvSpPr>
            <a:spLocks noGrp="1"/>
          </p:cNvSpPr>
          <p:nvPr>
            <p:ph type="body" idx="14" hasCustomPrompt="1"/>
          </p:nvPr>
        </p:nvSpPr>
        <p:spPr>
          <a:xfrm>
            <a:off x="815720" y="3392200"/>
            <a:ext cx="5009495" cy="2210173"/>
          </a:xfrm>
        </p:spPr>
        <p:txBody>
          <a:bodyPr lIns="0" tIns="0" rIns="0" bIns="0">
            <a:normAutofit/>
          </a:bodyPr>
          <a:lstStyle>
            <a:lvl1pPr marL="216000" indent="-216000">
              <a:lnSpc>
                <a:spcPct val="100000"/>
              </a:lnSpc>
              <a:spcBef>
                <a:spcPts val="600"/>
              </a:spcBef>
              <a:buClr>
                <a:schemeClr val="tx1"/>
              </a:buClr>
              <a:buFont typeface="Courier New" panose="02070309020205020404" pitchFamily="49" charset="0"/>
              <a:buChar char="o"/>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23" name="Picture Placeholder 7">
            <a:extLst>
              <a:ext uri="{FF2B5EF4-FFF2-40B4-BE49-F238E27FC236}">
                <a16:creationId xmlns:a16="http://schemas.microsoft.com/office/drawing/2014/main" id="{278C2B8F-0B29-449C-AFFD-42BB56FA1595}"/>
              </a:ext>
            </a:extLst>
          </p:cNvPr>
          <p:cNvSpPr>
            <a:spLocks noGrp="1"/>
          </p:cNvSpPr>
          <p:nvPr>
            <p:ph type="pic" sz="quarter" idx="15"/>
          </p:nvPr>
        </p:nvSpPr>
        <p:spPr>
          <a:xfrm>
            <a:off x="6108356" y="-20834"/>
            <a:ext cx="5245444" cy="5385816"/>
          </a:xfrm>
        </p:spPr>
        <p:txBody>
          <a:bodyPr anchor="ctr" anchorCtr="0">
            <a:normAutofit/>
          </a:bodyPr>
          <a:lstStyle>
            <a:lvl1pPr marL="0" indent="0" algn="ctr">
              <a:buNone/>
              <a:defRPr sz="1800"/>
            </a:lvl1pPr>
          </a:lstStyle>
          <a:p>
            <a:r>
              <a:rPr lang="en-US" noProof="0"/>
              <a:t>Click icon to add picture</a:t>
            </a:r>
            <a:endParaRPr lang="en-US" noProof="0" dirty="0"/>
          </a:p>
        </p:txBody>
      </p:sp>
    </p:spTree>
    <p:extLst>
      <p:ext uri="{BB962C8B-B14F-4D97-AF65-F5344CB8AC3E}">
        <p14:creationId xmlns:p14="http://schemas.microsoft.com/office/powerpoint/2010/main" val="231033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cons Content Layou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8E3FDB8-6D5C-48FE-99EA-7EC60F4D819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5" name="Date Placeholder 4">
            <a:extLst>
              <a:ext uri="{FF2B5EF4-FFF2-40B4-BE49-F238E27FC236}">
                <a16:creationId xmlns:a16="http://schemas.microsoft.com/office/drawing/2014/main" id="{2D9775F3-A041-479A-8038-652B7D9C72E9}"/>
              </a:ext>
            </a:extLst>
          </p:cNvPr>
          <p:cNvSpPr>
            <a:spLocks noGrp="1"/>
          </p:cNvSpPr>
          <p:nvPr>
            <p:ph type="dt" sz="half" idx="10"/>
          </p:nvPr>
        </p:nvSpPr>
        <p:spPr/>
        <p:txBody>
          <a:bodyPr/>
          <a:lstStyle/>
          <a:p>
            <a:r>
              <a:rPr lang="en-US" noProof="0"/>
              <a:t>MM.DD.20XX</a:t>
            </a:r>
            <a:endParaRPr lang="en-US" noProof="0" dirty="0"/>
          </a:p>
        </p:txBody>
      </p:sp>
      <p:sp>
        <p:nvSpPr>
          <p:cNvPr id="6" name="Footer Placeholder 5">
            <a:extLst>
              <a:ext uri="{FF2B5EF4-FFF2-40B4-BE49-F238E27FC236}">
                <a16:creationId xmlns:a16="http://schemas.microsoft.com/office/drawing/2014/main" id="{29BEDD04-BE4E-4B91-B13E-0C4FB3E1658F}"/>
              </a:ext>
            </a:extLst>
          </p:cNvPr>
          <p:cNvSpPr>
            <a:spLocks noGrp="1"/>
          </p:cNvSpPr>
          <p:nvPr>
            <p:ph type="ftr" sz="quarter" idx="11"/>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306DF5D8-12DC-494E-B0F1-2E9C86A14544}"/>
              </a:ext>
            </a:extLst>
          </p:cNvPr>
          <p:cNvSpPr>
            <a:spLocks noGrp="1"/>
          </p:cNvSpPr>
          <p:nvPr>
            <p:ph type="sldNum" sz="quarter" idx="12"/>
          </p:nvPr>
        </p:nvSpPr>
        <p:spPr>
          <a:xfrm>
            <a:off x="778643" y="5879656"/>
            <a:ext cx="354492" cy="297307"/>
          </a:xfrm>
          <a:prstGeom prst="rect">
            <a:avLst/>
          </a:prstGeom>
        </p:spPr>
        <p:txBody>
          <a:bodyPr/>
          <a:lstStyle/>
          <a:p>
            <a:fld id="{8D581BC7-E183-40DB-AC97-C19EA4EB8894}" type="slidenum">
              <a:rPr lang="en-US" noProof="0" smtClean="0"/>
              <a:t>‹#›</a:t>
            </a:fld>
            <a:endParaRPr lang="en-US" noProof="0" dirty="0"/>
          </a:p>
        </p:txBody>
      </p:sp>
      <p:sp>
        <p:nvSpPr>
          <p:cNvPr id="8" name="Title 1">
            <a:extLst>
              <a:ext uri="{FF2B5EF4-FFF2-40B4-BE49-F238E27FC236}">
                <a16:creationId xmlns:a16="http://schemas.microsoft.com/office/drawing/2014/main" id="{ABF87C9E-53A2-4DE1-89DC-3907BE2E3D3C}"/>
              </a:ext>
            </a:extLst>
          </p:cNvPr>
          <p:cNvSpPr>
            <a:spLocks noGrp="1"/>
          </p:cNvSpPr>
          <p:nvPr>
            <p:ph type="title" hasCustomPrompt="1"/>
          </p:nvPr>
        </p:nvSpPr>
        <p:spPr>
          <a:xfrm>
            <a:off x="6400317" y="707529"/>
            <a:ext cx="4494133" cy="569086"/>
          </a:xfrm>
        </p:spPr>
        <p:txBody>
          <a:bodyPr lIns="0" tIns="0" rIns="0" bIns="0" anchor="b">
            <a:normAutofit/>
          </a:bodyPr>
          <a:lstStyle>
            <a:lvl1pPr>
              <a:defRPr sz="3600"/>
            </a:lvl1pPr>
          </a:lstStyle>
          <a:p>
            <a:r>
              <a:rPr lang="en-US" noProof="0"/>
              <a:t>CLICK TO EDIT</a:t>
            </a:r>
          </a:p>
        </p:txBody>
      </p:sp>
      <p:sp>
        <p:nvSpPr>
          <p:cNvPr id="9" name="Text Placeholder 2">
            <a:extLst>
              <a:ext uri="{FF2B5EF4-FFF2-40B4-BE49-F238E27FC236}">
                <a16:creationId xmlns:a16="http://schemas.microsoft.com/office/drawing/2014/main" id="{EB453F8F-AA02-4E0D-93BF-8CF4F1490377}"/>
              </a:ext>
            </a:extLst>
          </p:cNvPr>
          <p:cNvSpPr>
            <a:spLocks noGrp="1"/>
          </p:cNvSpPr>
          <p:nvPr>
            <p:ph type="body" idx="1" hasCustomPrompt="1"/>
          </p:nvPr>
        </p:nvSpPr>
        <p:spPr>
          <a:xfrm>
            <a:off x="6400317" y="1625821"/>
            <a:ext cx="4473108" cy="569085"/>
          </a:xfrm>
        </p:spPr>
        <p:txBody>
          <a:bodyPr lIns="0" tIns="0" rIns="0" bIns="0">
            <a:normAutofit/>
          </a:bodyPr>
          <a:lstStyle>
            <a:lvl1pPr marL="0" indent="0">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0" name="Picture Placeholder 10">
            <a:extLst>
              <a:ext uri="{FF2B5EF4-FFF2-40B4-BE49-F238E27FC236}">
                <a16:creationId xmlns:a16="http://schemas.microsoft.com/office/drawing/2014/main" id="{A541F291-2E4B-474E-9ED0-55C97A2A066D}"/>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grpSp>
        <p:nvGrpSpPr>
          <p:cNvPr id="11" name="Group 10">
            <a:extLst>
              <a:ext uri="{FF2B5EF4-FFF2-40B4-BE49-F238E27FC236}">
                <a16:creationId xmlns:a16="http://schemas.microsoft.com/office/drawing/2014/main" id="{59E4D57E-4989-4939-A31F-637543FAB606}"/>
              </a:ext>
            </a:extLst>
          </p:cNvPr>
          <p:cNvGrpSpPr/>
          <p:nvPr userDrawn="1"/>
        </p:nvGrpSpPr>
        <p:grpSpPr>
          <a:xfrm flipH="1">
            <a:off x="6430402" y="1375202"/>
            <a:ext cx="5761598" cy="100800"/>
            <a:chOff x="-322276" y="3240138"/>
            <a:chExt cx="3756676" cy="100800"/>
          </a:xfrm>
        </p:grpSpPr>
        <p:cxnSp>
          <p:nvCxnSpPr>
            <p:cNvPr id="12" name="Straight Connector 11">
              <a:extLst>
                <a:ext uri="{FF2B5EF4-FFF2-40B4-BE49-F238E27FC236}">
                  <a16:creationId xmlns:a16="http://schemas.microsoft.com/office/drawing/2014/main" id="{370B72A7-B625-48B8-88E6-BCE2A4DD531E}"/>
                </a:ext>
              </a:extLst>
            </p:cNvPr>
            <p:cNvCxnSpPr>
              <a:cxnSpLocks/>
            </p:cNvCxnSpPr>
            <p:nvPr userDrawn="1"/>
          </p:nvCxnSpPr>
          <p:spPr>
            <a:xfrm>
              <a:off x="-322276" y="3290538"/>
              <a:ext cx="3706276"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01ED729F-F8A5-4244-9776-4935C260F11F}"/>
                </a:ext>
              </a:extLst>
            </p:cNvPr>
            <p:cNvSpPr/>
            <p:nvPr userDrawn="1"/>
          </p:nvSpPr>
          <p:spPr>
            <a:xfrm>
              <a:off x="3368676" y="3240138"/>
              <a:ext cx="65724"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14" name="Text Placeholder 2">
            <a:extLst>
              <a:ext uri="{FF2B5EF4-FFF2-40B4-BE49-F238E27FC236}">
                <a16:creationId xmlns:a16="http://schemas.microsoft.com/office/drawing/2014/main" id="{BE12A846-0DFC-435B-BAE9-D90C353E0344}"/>
              </a:ext>
            </a:extLst>
          </p:cNvPr>
          <p:cNvSpPr>
            <a:spLocks noGrp="1"/>
          </p:cNvSpPr>
          <p:nvPr>
            <p:ph type="body" idx="14" hasCustomPrompt="1"/>
          </p:nvPr>
        </p:nvSpPr>
        <p:spPr>
          <a:xfrm>
            <a:off x="2920469" y="3291840"/>
            <a:ext cx="2670048" cy="640080"/>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cxnSp>
        <p:nvCxnSpPr>
          <p:cNvPr id="17" name="Straight Connector 16">
            <a:extLst>
              <a:ext uri="{FF2B5EF4-FFF2-40B4-BE49-F238E27FC236}">
                <a16:creationId xmlns:a16="http://schemas.microsoft.com/office/drawing/2014/main" id="{6150998C-CF95-4C6F-8962-8EB2DB30177D}"/>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F86A2ACD-8CF5-48A3-A678-E213A809B332}"/>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9" name="Straight Connector 18">
            <a:extLst>
              <a:ext uri="{FF2B5EF4-FFF2-40B4-BE49-F238E27FC236}">
                <a16:creationId xmlns:a16="http://schemas.microsoft.com/office/drawing/2014/main" id="{F00811BB-0E37-4D70-84A5-97B3FBEDCBE6}"/>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D03B3046-0457-4D23-8E0C-64E3FCD620BB}"/>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Picture Placeholder 3">
            <a:extLst>
              <a:ext uri="{FF2B5EF4-FFF2-40B4-BE49-F238E27FC236}">
                <a16:creationId xmlns:a16="http://schemas.microsoft.com/office/drawing/2014/main" id="{1EDA47E0-9B2C-45BF-A34A-E7069690AEF4}"/>
              </a:ext>
            </a:extLst>
          </p:cNvPr>
          <p:cNvSpPr>
            <a:spLocks noGrp="1"/>
          </p:cNvSpPr>
          <p:nvPr>
            <p:ph type="pic" sz="quarter" idx="15"/>
          </p:nvPr>
        </p:nvSpPr>
        <p:spPr>
          <a:xfrm>
            <a:off x="2090460" y="3273552"/>
            <a:ext cx="640080" cy="658368"/>
          </a:xfrm>
        </p:spPr>
        <p:txBody>
          <a:bodyPr anchor="ctr" anchorCtr="0">
            <a:normAutofit/>
          </a:bodyPr>
          <a:lstStyle>
            <a:lvl1pPr marL="0" indent="0" algn="ctr">
              <a:buNone/>
              <a:defRPr sz="900"/>
            </a:lvl1pPr>
          </a:lstStyle>
          <a:p>
            <a:r>
              <a:rPr lang="en-US" noProof="0"/>
              <a:t>Click icon to add picture</a:t>
            </a:r>
            <a:endParaRPr lang="en-US" noProof="0" dirty="0"/>
          </a:p>
        </p:txBody>
      </p:sp>
      <p:sp>
        <p:nvSpPr>
          <p:cNvPr id="22" name="Text Placeholder 2">
            <a:extLst>
              <a:ext uri="{FF2B5EF4-FFF2-40B4-BE49-F238E27FC236}">
                <a16:creationId xmlns:a16="http://schemas.microsoft.com/office/drawing/2014/main" id="{F2ACDD32-C1AB-4359-B055-2F910492987E}"/>
              </a:ext>
            </a:extLst>
          </p:cNvPr>
          <p:cNvSpPr>
            <a:spLocks noGrp="1"/>
          </p:cNvSpPr>
          <p:nvPr>
            <p:ph type="body" idx="16" hasCustomPrompt="1"/>
          </p:nvPr>
        </p:nvSpPr>
        <p:spPr>
          <a:xfrm>
            <a:off x="831850" y="3291840"/>
            <a:ext cx="1209357" cy="640080"/>
          </a:xfrm>
        </p:spPr>
        <p:txBody>
          <a:bodyPr lIns="0" tIns="0" rIns="0" bIns="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text styles</a:t>
            </a:r>
          </a:p>
        </p:txBody>
      </p:sp>
      <p:sp>
        <p:nvSpPr>
          <p:cNvPr id="23" name="Text Placeholder 2">
            <a:extLst>
              <a:ext uri="{FF2B5EF4-FFF2-40B4-BE49-F238E27FC236}">
                <a16:creationId xmlns:a16="http://schemas.microsoft.com/office/drawing/2014/main" id="{C7A796C4-1255-4B26-B034-EFB1284B77EB}"/>
              </a:ext>
            </a:extLst>
          </p:cNvPr>
          <p:cNvSpPr>
            <a:spLocks noGrp="1"/>
          </p:cNvSpPr>
          <p:nvPr>
            <p:ph type="body" idx="17" hasCustomPrompt="1"/>
          </p:nvPr>
        </p:nvSpPr>
        <p:spPr>
          <a:xfrm>
            <a:off x="2920469" y="4427608"/>
            <a:ext cx="2670048" cy="640080"/>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24" name="Picture Placeholder 3">
            <a:extLst>
              <a:ext uri="{FF2B5EF4-FFF2-40B4-BE49-F238E27FC236}">
                <a16:creationId xmlns:a16="http://schemas.microsoft.com/office/drawing/2014/main" id="{7F406E84-6EA1-4D34-8016-6A41F065FF76}"/>
              </a:ext>
            </a:extLst>
          </p:cNvPr>
          <p:cNvSpPr>
            <a:spLocks noGrp="1"/>
          </p:cNvSpPr>
          <p:nvPr>
            <p:ph type="pic" sz="quarter" idx="18"/>
          </p:nvPr>
        </p:nvSpPr>
        <p:spPr>
          <a:xfrm>
            <a:off x="2090460" y="4409320"/>
            <a:ext cx="640080" cy="658368"/>
          </a:xfrm>
        </p:spPr>
        <p:txBody>
          <a:bodyPr anchor="ctr" anchorCtr="0">
            <a:normAutofit/>
          </a:bodyPr>
          <a:lstStyle>
            <a:lvl1pPr marL="0" indent="0" algn="ctr">
              <a:buNone/>
              <a:defRPr sz="900"/>
            </a:lvl1pPr>
          </a:lstStyle>
          <a:p>
            <a:r>
              <a:rPr lang="en-US" noProof="0"/>
              <a:t>Click icon to add picture</a:t>
            </a:r>
            <a:endParaRPr lang="en-US" noProof="0" dirty="0"/>
          </a:p>
        </p:txBody>
      </p:sp>
      <p:sp>
        <p:nvSpPr>
          <p:cNvPr id="25" name="Text Placeholder 2">
            <a:extLst>
              <a:ext uri="{FF2B5EF4-FFF2-40B4-BE49-F238E27FC236}">
                <a16:creationId xmlns:a16="http://schemas.microsoft.com/office/drawing/2014/main" id="{7965133B-076D-4FAD-8D2A-C24FE2619C80}"/>
              </a:ext>
            </a:extLst>
          </p:cNvPr>
          <p:cNvSpPr>
            <a:spLocks noGrp="1"/>
          </p:cNvSpPr>
          <p:nvPr>
            <p:ph type="body" idx="19" hasCustomPrompt="1"/>
          </p:nvPr>
        </p:nvSpPr>
        <p:spPr>
          <a:xfrm>
            <a:off x="831850" y="4427608"/>
            <a:ext cx="1209357" cy="640080"/>
          </a:xfrm>
        </p:spPr>
        <p:txBody>
          <a:bodyPr lIns="0" tIns="0" rIns="0" bIns="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text styles</a:t>
            </a:r>
          </a:p>
        </p:txBody>
      </p:sp>
      <p:sp>
        <p:nvSpPr>
          <p:cNvPr id="26" name="Text Placeholder 2">
            <a:extLst>
              <a:ext uri="{FF2B5EF4-FFF2-40B4-BE49-F238E27FC236}">
                <a16:creationId xmlns:a16="http://schemas.microsoft.com/office/drawing/2014/main" id="{CABE6307-1A20-419D-A352-17FF0286600B}"/>
              </a:ext>
            </a:extLst>
          </p:cNvPr>
          <p:cNvSpPr>
            <a:spLocks noGrp="1"/>
          </p:cNvSpPr>
          <p:nvPr>
            <p:ph type="body" idx="20" hasCustomPrompt="1"/>
          </p:nvPr>
        </p:nvSpPr>
        <p:spPr>
          <a:xfrm>
            <a:off x="8549426" y="3291840"/>
            <a:ext cx="2670048" cy="640080"/>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27" name="Picture Placeholder 3">
            <a:extLst>
              <a:ext uri="{FF2B5EF4-FFF2-40B4-BE49-F238E27FC236}">
                <a16:creationId xmlns:a16="http://schemas.microsoft.com/office/drawing/2014/main" id="{D2C5C227-18EE-4D6A-AA31-30B8F7CD20AE}"/>
              </a:ext>
            </a:extLst>
          </p:cNvPr>
          <p:cNvSpPr>
            <a:spLocks noGrp="1"/>
          </p:cNvSpPr>
          <p:nvPr>
            <p:ph type="pic" sz="quarter" idx="21"/>
          </p:nvPr>
        </p:nvSpPr>
        <p:spPr>
          <a:xfrm>
            <a:off x="7719417" y="3273552"/>
            <a:ext cx="640080" cy="658368"/>
          </a:xfrm>
        </p:spPr>
        <p:txBody>
          <a:bodyPr anchor="ctr" anchorCtr="0">
            <a:normAutofit/>
          </a:bodyPr>
          <a:lstStyle>
            <a:lvl1pPr marL="0" indent="0" algn="ctr">
              <a:buNone/>
              <a:defRPr sz="900"/>
            </a:lvl1pPr>
          </a:lstStyle>
          <a:p>
            <a:r>
              <a:rPr lang="en-US" noProof="0"/>
              <a:t>Click icon to add picture</a:t>
            </a:r>
            <a:endParaRPr lang="en-US" noProof="0" dirty="0"/>
          </a:p>
        </p:txBody>
      </p:sp>
      <p:sp>
        <p:nvSpPr>
          <p:cNvPr id="28" name="Text Placeholder 2">
            <a:extLst>
              <a:ext uri="{FF2B5EF4-FFF2-40B4-BE49-F238E27FC236}">
                <a16:creationId xmlns:a16="http://schemas.microsoft.com/office/drawing/2014/main" id="{6ABEA821-83E0-4C10-98A8-5F29E246F741}"/>
              </a:ext>
            </a:extLst>
          </p:cNvPr>
          <p:cNvSpPr>
            <a:spLocks noGrp="1"/>
          </p:cNvSpPr>
          <p:nvPr>
            <p:ph type="body" idx="22" hasCustomPrompt="1"/>
          </p:nvPr>
        </p:nvSpPr>
        <p:spPr>
          <a:xfrm>
            <a:off x="6460807" y="3291840"/>
            <a:ext cx="1209357" cy="640080"/>
          </a:xfrm>
        </p:spPr>
        <p:txBody>
          <a:bodyPr lIns="0" tIns="0" rIns="0" bIns="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text</a:t>
            </a:r>
          </a:p>
        </p:txBody>
      </p:sp>
      <p:sp>
        <p:nvSpPr>
          <p:cNvPr id="29" name="Text Placeholder 2">
            <a:extLst>
              <a:ext uri="{FF2B5EF4-FFF2-40B4-BE49-F238E27FC236}">
                <a16:creationId xmlns:a16="http://schemas.microsoft.com/office/drawing/2014/main" id="{CA1DC741-B44F-4275-A1D5-B8D26A3390B3}"/>
              </a:ext>
            </a:extLst>
          </p:cNvPr>
          <p:cNvSpPr>
            <a:spLocks noGrp="1"/>
          </p:cNvSpPr>
          <p:nvPr>
            <p:ph type="body" idx="23" hasCustomPrompt="1"/>
          </p:nvPr>
        </p:nvSpPr>
        <p:spPr>
          <a:xfrm>
            <a:off x="8549426" y="4427608"/>
            <a:ext cx="2670048" cy="640080"/>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0" name="Picture Placeholder 3">
            <a:extLst>
              <a:ext uri="{FF2B5EF4-FFF2-40B4-BE49-F238E27FC236}">
                <a16:creationId xmlns:a16="http://schemas.microsoft.com/office/drawing/2014/main" id="{C550F6C4-BE33-415F-B0BC-B47EDC1BDACB}"/>
              </a:ext>
            </a:extLst>
          </p:cNvPr>
          <p:cNvSpPr>
            <a:spLocks noGrp="1"/>
          </p:cNvSpPr>
          <p:nvPr>
            <p:ph type="pic" sz="quarter" idx="24"/>
          </p:nvPr>
        </p:nvSpPr>
        <p:spPr>
          <a:xfrm>
            <a:off x="7719417" y="4409320"/>
            <a:ext cx="640080" cy="658368"/>
          </a:xfrm>
        </p:spPr>
        <p:txBody>
          <a:bodyPr anchor="ctr" anchorCtr="0">
            <a:normAutofit/>
          </a:bodyPr>
          <a:lstStyle>
            <a:lvl1pPr marL="0" indent="0" algn="ctr">
              <a:buNone/>
              <a:defRPr sz="900"/>
            </a:lvl1pPr>
          </a:lstStyle>
          <a:p>
            <a:r>
              <a:rPr lang="en-US" noProof="0"/>
              <a:t>Click icon to add picture</a:t>
            </a:r>
            <a:endParaRPr lang="en-US" noProof="0" dirty="0"/>
          </a:p>
        </p:txBody>
      </p:sp>
      <p:sp>
        <p:nvSpPr>
          <p:cNvPr id="31" name="Text Placeholder 2">
            <a:extLst>
              <a:ext uri="{FF2B5EF4-FFF2-40B4-BE49-F238E27FC236}">
                <a16:creationId xmlns:a16="http://schemas.microsoft.com/office/drawing/2014/main" id="{4C0830D2-D692-4161-8ECB-338703C94351}"/>
              </a:ext>
            </a:extLst>
          </p:cNvPr>
          <p:cNvSpPr>
            <a:spLocks noGrp="1"/>
          </p:cNvSpPr>
          <p:nvPr>
            <p:ph type="body" idx="25" hasCustomPrompt="1"/>
          </p:nvPr>
        </p:nvSpPr>
        <p:spPr>
          <a:xfrm>
            <a:off x="6460807" y="4427608"/>
            <a:ext cx="1209357" cy="640080"/>
          </a:xfrm>
        </p:spPr>
        <p:txBody>
          <a:bodyPr lIns="0" tIns="0" rIns="0" bIns="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text</a:t>
            </a:r>
          </a:p>
        </p:txBody>
      </p:sp>
    </p:spTree>
    <p:extLst>
      <p:ext uri="{BB962C8B-B14F-4D97-AF65-F5344CB8AC3E}">
        <p14:creationId xmlns:p14="http://schemas.microsoft.com/office/powerpoint/2010/main" val="3311456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onitor and Content Layou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9F1B35C-893A-4033-ADC0-2192AFA2927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2" name="Title 1">
            <a:extLst>
              <a:ext uri="{FF2B5EF4-FFF2-40B4-BE49-F238E27FC236}">
                <a16:creationId xmlns:a16="http://schemas.microsoft.com/office/drawing/2014/main" id="{CD637DF8-B064-4F36-89F8-EBF538A2E7F2}"/>
              </a:ext>
            </a:extLst>
          </p:cNvPr>
          <p:cNvSpPr>
            <a:spLocks noGrp="1"/>
          </p:cNvSpPr>
          <p:nvPr>
            <p:ph type="title" hasCustomPrompt="1"/>
          </p:nvPr>
        </p:nvSpPr>
        <p:spPr>
          <a:xfrm>
            <a:off x="803276" y="2091023"/>
            <a:ext cx="4464049" cy="804338"/>
          </a:xfrm>
        </p:spPr>
        <p:txBody>
          <a:bodyPr lIns="0" tIns="0" rIns="0" bIns="0" anchor="b">
            <a:normAutofit/>
          </a:bodyPr>
          <a:lstStyle>
            <a:lvl1pPr>
              <a:defRPr sz="3600"/>
            </a:lvl1pPr>
          </a:lstStyle>
          <a:p>
            <a:r>
              <a:rPr lang="en-US" noProof="0"/>
              <a:t>CLICK TO EDIT</a:t>
            </a:r>
          </a:p>
        </p:txBody>
      </p:sp>
      <p:sp>
        <p:nvSpPr>
          <p:cNvPr id="3" name="Text Placeholder 2">
            <a:extLst>
              <a:ext uri="{FF2B5EF4-FFF2-40B4-BE49-F238E27FC236}">
                <a16:creationId xmlns:a16="http://schemas.microsoft.com/office/drawing/2014/main" id="{8A72532A-5006-46B7-AE99-3A6891CD0254}"/>
              </a:ext>
            </a:extLst>
          </p:cNvPr>
          <p:cNvSpPr>
            <a:spLocks noGrp="1"/>
          </p:cNvSpPr>
          <p:nvPr>
            <p:ph type="body" idx="1" hasCustomPrompt="1"/>
          </p:nvPr>
        </p:nvSpPr>
        <p:spPr>
          <a:xfrm>
            <a:off x="826770" y="3244567"/>
            <a:ext cx="4443165" cy="569085"/>
          </a:xfrm>
        </p:spPr>
        <p:txBody>
          <a:bodyPr lIns="0" tIns="0" rIns="0" bIns="0">
            <a:normAutofit/>
          </a:bodyPr>
          <a:lstStyle>
            <a:lvl1pPr marL="0" indent="0">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 name="Date Placeholder 3">
            <a:extLst>
              <a:ext uri="{FF2B5EF4-FFF2-40B4-BE49-F238E27FC236}">
                <a16:creationId xmlns:a16="http://schemas.microsoft.com/office/drawing/2014/main" id="{49EFC6D7-3241-401C-A16A-4A7CC2653954}"/>
              </a:ext>
            </a:extLst>
          </p:cNvPr>
          <p:cNvSpPr>
            <a:spLocks noGrp="1"/>
          </p:cNvSpPr>
          <p:nvPr>
            <p:ph type="dt" sz="half" idx="10"/>
          </p:nvPr>
        </p:nvSpPr>
        <p:spPr/>
        <p:txBody>
          <a:bodyPr/>
          <a:lstStyle/>
          <a:p>
            <a:r>
              <a:rPr lang="en-US" noProof="0"/>
              <a:t>MM.DD.20XX</a:t>
            </a:r>
            <a:endParaRPr lang="en-US" noProof="0" dirty="0"/>
          </a:p>
        </p:txBody>
      </p:sp>
      <p:sp>
        <p:nvSpPr>
          <p:cNvPr id="5" name="Footer Placeholder 4">
            <a:extLst>
              <a:ext uri="{FF2B5EF4-FFF2-40B4-BE49-F238E27FC236}">
                <a16:creationId xmlns:a16="http://schemas.microsoft.com/office/drawing/2014/main" id="{F345D6DC-ABA5-4D00-9CD3-92FFDD1FA2DC}"/>
              </a:ext>
            </a:extLst>
          </p:cNvPr>
          <p:cNvSpPr>
            <a:spLocks noGrp="1"/>
          </p:cNvSpPr>
          <p:nvPr>
            <p:ph type="ftr" sz="quarter" idx="11"/>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92459C86-0106-40E0-AA18-795EC5787677}"/>
              </a:ext>
            </a:extLst>
          </p:cNvPr>
          <p:cNvSpPr>
            <a:spLocks noGrp="1"/>
          </p:cNvSpPr>
          <p:nvPr>
            <p:ph type="sldNum" sz="quarter" idx="12"/>
          </p:nvPr>
        </p:nvSpPr>
        <p:spPr>
          <a:xfrm>
            <a:off x="778643" y="5879656"/>
            <a:ext cx="354492" cy="297307"/>
          </a:xfrm>
          <a:prstGeom prst="rect">
            <a:avLst/>
          </a:prstGeom>
        </p:spPr>
        <p:txBody>
          <a:bodyPr/>
          <a:lstStyle/>
          <a:p>
            <a:fld id="{8D581BC7-E183-40DB-AC97-C19EA4EB8894}" type="slidenum">
              <a:rPr lang="en-US" noProof="0" smtClean="0"/>
              <a:t>‹#›</a:t>
            </a:fld>
            <a:endParaRPr lang="en-US" noProof="0" dirty="0"/>
          </a:p>
        </p:txBody>
      </p:sp>
      <p:sp>
        <p:nvSpPr>
          <p:cNvPr id="8" name="Rectangle 7">
            <a:extLst>
              <a:ext uri="{FF2B5EF4-FFF2-40B4-BE49-F238E27FC236}">
                <a16:creationId xmlns:a16="http://schemas.microsoft.com/office/drawing/2014/main" id="{4ACF4ED1-C6C8-4C5C-8C14-4FF197588C03}"/>
              </a:ext>
            </a:extLst>
          </p:cNvPr>
          <p:cNvSpPr/>
          <p:nvPr userDrawn="1"/>
        </p:nvSpPr>
        <p:spPr>
          <a:xfrm>
            <a:off x="6192163" y="1435133"/>
            <a:ext cx="5175504" cy="4187952"/>
          </a:xfrm>
          <a:prstGeom prst="rect">
            <a:avLst/>
          </a:prstGeom>
          <a:blipFill>
            <a:blip r:embed="rId2">
              <a:extLst>
                <a:ext uri="{96DAC541-7B7A-43D3-8B79-37D633B846F1}">
                  <asvg:svgBlip xmlns:asvg="http://schemas.microsoft.com/office/drawing/2016/SVG/main" r:embed="rId3"/>
                </a:ext>
              </a:extLst>
            </a:blip>
            <a:srcRect/>
            <a:stretch>
              <a:fillRect t="1504" b="150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11" name="Picture Placeholder 10">
            <a:extLst>
              <a:ext uri="{FF2B5EF4-FFF2-40B4-BE49-F238E27FC236}">
                <a16:creationId xmlns:a16="http://schemas.microsoft.com/office/drawing/2014/main" id="{6D14F7B3-A6CF-491C-9855-75B5784CC456}"/>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grpSp>
        <p:nvGrpSpPr>
          <p:cNvPr id="15" name="Group 14">
            <a:extLst>
              <a:ext uri="{FF2B5EF4-FFF2-40B4-BE49-F238E27FC236}">
                <a16:creationId xmlns:a16="http://schemas.microsoft.com/office/drawing/2014/main" id="{B7317392-EF87-4050-8BBE-32F74B0CF15A}"/>
              </a:ext>
            </a:extLst>
          </p:cNvPr>
          <p:cNvGrpSpPr/>
          <p:nvPr userDrawn="1"/>
        </p:nvGrpSpPr>
        <p:grpSpPr>
          <a:xfrm>
            <a:off x="0" y="2993948"/>
            <a:ext cx="3434400" cy="100800"/>
            <a:chOff x="0" y="3240138"/>
            <a:chExt cx="3434400" cy="100800"/>
          </a:xfrm>
        </p:grpSpPr>
        <p:cxnSp>
          <p:nvCxnSpPr>
            <p:cNvPr id="13" name="Straight Connector 12">
              <a:extLst>
                <a:ext uri="{FF2B5EF4-FFF2-40B4-BE49-F238E27FC236}">
                  <a16:creationId xmlns:a16="http://schemas.microsoft.com/office/drawing/2014/main" id="{785A4134-866D-4143-AC1E-8A2FFDB49855}"/>
                </a:ext>
              </a:extLst>
            </p:cNvPr>
            <p:cNvCxnSpPr/>
            <p:nvPr userDrawn="1"/>
          </p:nvCxnSpPr>
          <p:spPr>
            <a:xfrm>
              <a:off x="0" y="3290538"/>
              <a:ext cx="3384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1BBC5D9C-B8FB-455B-9398-36DB21F2765E}"/>
                </a:ext>
              </a:extLst>
            </p:cNvPr>
            <p:cNvSpPr/>
            <p:nvPr userDrawn="1"/>
          </p:nvSpPr>
          <p:spPr>
            <a:xfrm>
              <a:off x="3333600" y="3240138"/>
              <a:ext cx="100800"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16" name="Text Placeholder 2">
            <a:extLst>
              <a:ext uri="{FF2B5EF4-FFF2-40B4-BE49-F238E27FC236}">
                <a16:creationId xmlns:a16="http://schemas.microsoft.com/office/drawing/2014/main" id="{BB522941-5C7D-4701-9AD7-BB4C11C6EBCE}"/>
              </a:ext>
            </a:extLst>
          </p:cNvPr>
          <p:cNvSpPr>
            <a:spLocks noGrp="1"/>
          </p:cNvSpPr>
          <p:nvPr>
            <p:ph type="body" idx="14" hasCustomPrompt="1"/>
          </p:nvPr>
        </p:nvSpPr>
        <p:spPr>
          <a:xfrm>
            <a:off x="815720" y="3869349"/>
            <a:ext cx="4452987" cy="1328330"/>
          </a:xfrm>
        </p:spPr>
        <p:txBody>
          <a:bodyPr lIns="0" tIns="0" rIns="0" bIns="0">
            <a:normAutofit/>
          </a:bodyPr>
          <a:lstStyle>
            <a:lvl1pPr marL="216000" indent="-216000">
              <a:lnSpc>
                <a:spcPct val="100000"/>
              </a:lnSpc>
              <a:spcBef>
                <a:spcPts val="600"/>
              </a:spcBef>
              <a:buClr>
                <a:schemeClr val="tx1"/>
              </a:buClr>
              <a:buFont typeface="Courier New" panose="02070309020205020404" pitchFamily="49" charset="0"/>
              <a:buChar char="o"/>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7" name="Oval 16">
            <a:extLst>
              <a:ext uri="{FF2B5EF4-FFF2-40B4-BE49-F238E27FC236}">
                <a16:creationId xmlns:a16="http://schemas.microsoft.com/office/drawing/2014/main" id="{72225750-E4CE-4A81-A0C3-4023030D637E}"/>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3819C324-07DF-49DB-A08C-0E6155CE3041}"/>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75A34025-44F2-4A09-8629-F1794E9D35AF}"/>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0" name="Straight Connector 19">
            <a:extLst>
              <a:ext uri="{FF2B5EF4-FFF2-40B4-BE49-F238E27FC236}">
                <a16:creationId xmlns:a16="http://schemas.microsoft.com/office/drawing/2014/main" id="{815854A2-EAE9-4B2A-84CF-5A4BD753863A}"/>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Picture Placeholder 9">
            <a:extLst>
              <a:ext uri="{FF2B5EF4-FFF2-40B4-BE49-F238E27FC236}">
                <a16:creationId xmlns:a16="http://schemas.microsoft.com/office/drawing/2014/main" id="{6B8B3AB3-C02D-418C-A9E2-AA65DE78350D}"/>
              </a:ext>
            </a:extLst>
          </p:cNvPr>
          <p:cNvSpPr>
            <a:spLocks noGrp="1"/>
          </p:cNvSpPr>
          <p:nvPr>
            <p:ph type="pic" sz="quarter" idx="15"/>
          </p:nvPr>
        </p:nvSpPr>
        <p:spPr>
          <a:xfrm>
            <a:off x="6362829" y="1673942"/>
            <a:ext cx="4853962" cy="3141406"/>
          </a:xfrm>
          <a:ln w="25400">
            <a:solidFill>
              <a:schemeClr val="tx2"/>
            </a:solidFill>
          </a:ln>
        </p:spPr>
        <p:txBody>
          <a:bodyPr anchor="ctr" anchorCtr="0">
            <a:normAutofit/>
          </a:bodyPr>
          <a:lstStyle>
            <a:lvl1pPr marL="0" indent="0" algn="ctr">
              <a:buNone/>
              <a:defRPr sz="1400"/>
            </a:lvl1pPr>
          </a:lstStyle>
          <a:p>
            <a:r>
              <a:rPr lang="en-US" noProof="0"/>
              <a:t>Click icon to add picture</a:t>
            </a:r>
            <a:endParaRPr lang="en-US" noProof="0" dirty="0"/>
          </a:p>
        </p:txBody>
      </p:sp>
    </p:spTree>
    <p:extLst>
      <p:ext uri="{BB962C8B-B14F-4D97-AF65-F5344CB8AC3E}">
        <p14:creationId xmlns:p14="http://schemas.microsoft.com/office/powerpoint/2010/main" val="2698864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Subtitle Content Layout">
    <p:spTree>
      <p:nvGrpSpPr>
        <p:cNvPr id="1" name=""/>
        <p:cNvGrpSpPr/>
        <p:nvPr/>
      </p:nvGrpSpPr>
      <p:grpSpPr>
        <a:xfrm>
          <a:off x="0" y="0"/>
          <a:ext cx="0" cy="0"/>
          <a:chOff x="0" y="0"/>
          <a:chExt cx="0" cy="0"/>
        </a:xfrm>
      </p:grpSpPr>
      <p:sp>
        <p:nvSpPr>
          <p:cNvPr id="22" name="Picture Placeholder 7">
            <a:extLst>
              <a:ext uri="{FF2B5EF4-FFF2-40B4-BE49-F238E27FC236}">
                <a16:creationId xmlns:a16="http://schemas.microsoft.com/office/drawing/2014/main" id="{093DA11F-BC94-447C-B660-9C906BED01B1}"/>
              </a:ext>
            </a:extLst>
          </p:cNvPr>
          <p:cNvSpPr>
            <a:spLocks noGrp="1"/>
          </p:cNvSpPr>
          <p:nvPr>
            <p:ph type="pic" sz="quarter" idx="15"/>
          </p:nvPr>
        </p:nvSpPr>
        <p:spPr>
          <a:xfrm>
            <a:off x="0" y="1682496"/>
            <a:ext cx="12191999" cy="3493008"/>
          </a:xfrm>
        </p:spPr>
        <p:txBody>
          <a:bodyPr anchor="ctr" anchorCtr="0">
            <a:normAutofit/>
          </a:bodyPr>
          <a:lstStyle>
            <a:lvl1pPr marL="0" indent="0" algn="ctr">
              <a:buNone/>
              <a:defRPr sz="1800"/>
            </a:lvl1pPr>
          </a:lstStyle>
          <a:p>
            <a:r>
              <a:rPr lang="en-US" noProof="0"/>
              <a:t>Click icon to add picture</a:t>
            </a:r>
            <a:endParaRPr lang="en-US" noProof="0" dirty="0"/>
          </a:p>
        </p:txBody>
      </p:sp>
      <p:sp>
        <p:nvSpPr>
          <p:cNvPr id="7" name="Rectangle 6">
            <a:extLst>
              <a:ext uri="{FF2B5EF4-FFF2-40B4-BE49-F238E27FC236}">
                <a16:creationId xmlns:a16="http://schemas.microsoft.com/office/drawing/2014/main" id="{09F1B35C-893A-4033-ADC0-2192AFA2927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2" name="Title 1">
            <a:extLst>
              <a:ext uri="{FF2B5EF4-FFF2-40B4-BE49-F238E27FC236}">
                <a16:creationId xmlns:a16="http://schemas.microsoft.com/office/drawing/2014/main" id="{CD637DF8-B064-4F36-89F8-EBF538A2E7F2}"/>
              </a:ext>
            </a:extLst>
          </p:cNvPr>
          <p:cNvSpPr>
            <a:spLocks noGrp="1"/>
          </p:cNvSpPr>
          <p:nvPr>
            <p:ph type="title" hasCustomPrompt="1"/>
          </p:nvPr>
        </p:nvSpPr>
        <p:spPr>
          <a:xfrm>
            <a:off x="3863976" y="696584"/>
            <a:ext cx="4464049" cy="569086"/>
          </a:xfrm>
        </p:spPr>
        <p:txBody>
          <a:bodyPr lIns="0" tIns="0" rIns="0" bIns="0" anchor="b">
            <a:normAutofit/>
          </a:bodyPr>
          <a:lstStyle>
            <a:lvl1pPr algn="ctr">
              <a:defRPr sz="3600"/>
            </a:lvl1pPr>
          </a:lstStyle>
          <a:p>
            <a:r>
              <a:rPr lang="en-US" noProof="0"/>
              <a:t>CLICK TO EDIT</a:t>
            </a:r>
          </a:p>
        </p:txBody>
      </p:sp>
      <p:sp>
        <p:nvSpPr>
          <p:cNvPr id="3" name="Text Placeholder 2">
            <a:extLst>
              <a:ext uri="{FF2B5EF4-FFF2-40B4-BE49-F238E27FC236}">
                <a16:creationId xmlns:a16="http://schemas.microsoft.com/office/drawing/2014/main" id="{8A72532A-5006-46B7-AE99-3A6891CD0254}"/>
              </a:ext>
            </a:extLst>
          </p:cNvPr>
          <p:cNvSpPr>
            <a:spLocks noGrp="1"/>
          </p:cNvSpPr>
          <p:nvPr>
            <p:ph type="body" idx="1" hasCustomPrompt="1"/>
          </p:nvPr>
        </p:nvSpPr>
        <p:spPr>
          <a:xfrm>
            <a:off x="3884860" y="1983086"/>
            <a:ext cx="4443165" cy="569085"/>
          </a:xfrm>
        </p:spPr>
        <p:txBody>
          <a:bodyPr lIns="0" tIns="0" rIns="0" bIns="0">
            <a:normAutofit/>
          </a:bodyPr>
          <a:lstStyle>
            <a:lvl1pPr marL="0" indent="0" algn="ctr">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 name="Date Placeholder 3">
            <a:extLst>
              <a:ext uri="{FF2B5EF4-FFF2-40B4-BE49-F238E27FC236}">
                <a16:creationId xmlns:a16="http://schemas.microsoft.com/office/drawing/2014/main" id="{49EFC6D7-3241-401C-A16A-4A7CC2653954}"/>
              </a:ext>
            </a:extLst>
          </p:cNvPr>
          <p:cNvSpPr>
            <a:spLocks noGrp="1"/>
          </p:cNvSpPr>
          <p:nvPr>
            <p:ph type="dt" sz="half" idx="10"/>
          </p:nvPr>
        </p:nvSpPr>
        <p:spPr/>
        <p:txBody>
          <a:bodyPr/>
          <a:lstStyle/>
          <a:p>
            <a:r>
              <a:rPr lang="en-US" noProof="0"/>
              <a:t>MM.DD.20XX</a:t>
            </a:r>
            <a:endParaRPr lang="en-US" noProof="0" dirty="0"/>
          </a:p>
        </p:txBody>
      </p:sp>
      <p:sp>
        <p:nvSpPr>
          <p:cNvPr id="5" name="Footer Placeholder 4">
            <a:extLst>
              <a:ext uri="{FF2B5EF4-FFF2-40B4-BE49-F238E27FC236}">
                <a16:creationId xmlns:a16="http://schemas.microsoft.com/office/drawing/2014/main" id="{F345D6DC-ABA5-4D00-9CD3-92FFDD1FA2DC}"/>
              </a:ext>
            </a:extLst>
          </p:cNvPr>
          <p:cNvSpPr>
            <a:spLocks noGrp="1"/>
          </p:cNvSpPr>
          <p:nvPr>
            <p:ph type="ftr" sz="quarter" idx="11"/>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92459C86-0106-40E0-AA18-795EC5787677}"/>
              </a:ext>
            </a:extLst>
          </p:cNvPr>
          <p:cNvSpPr>
            <a:spLocks noGrp="1"/>
          </p:cNvSpPr>
          <p:nvPr>
            <p:ph type="sldNum" sz="quarter" idx="12"/>
          </p:nvPr>
        </p:nvSpPr>
        <p:spPr>
          <a:xfrm>
            <a:off x="778643" y="5879656"/>
            <a:ext cx="354492" cy="297307"/>
          </a:xfrm>
          <a:prstGeom prst="rect">
            <a:avLst/>
          </a:prstGeom>
        </p:spPr>
        <p:txBody>
          <a:bodyPr/>
          <a:lstStyle/>
          <a:p>
            <a:fld id="{8D581BC7-E183-40DB-AC97-C19EA4EB8894}" type="slidenum">
              <a:rPr lang="en-US" noProof="0" smtClean="0"/>
              <a:t>‹#›</a:t>
            </a:fld>
            <a:endParaRPr lang="en-US" noProof="0" dirty="0"/>
          </a:p>
        </p:txBody>
      </p:sp>
      <p:sp>
        <p:nvSpPr>
          <p:cNvPr id="11" name="Picture Placeholder 10">
            <a:extLst>
              <a:ext uri="{FF2B5EF4-FFF2-40B4-BE49-F238E27FC236}">
                <a16:creationId xmlns:a16="http://schemas.microsoft.com/office/drawing/2014/main" id="{6D14F7B3-A6CF-491C-9855-75B5784CC456}"/>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sp>
        <p:nvSpPr>
          <p:cNvPr id="17" name="Oval 16">
            <a:extLst>
              <a:ext uri="{FF2B5EF4-FFF2-40B4-BE49-F238E27FC236}">
                <a16:creationId xmlns:a16="http://schemas.microsoft.com/office/drawing/2014/main" id="{72225750-E4CE-4A81-A0C3-4023030D637E}"/>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3819C324-07DF-49DB-A08C-0E6155CE3041}"/>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75A34025-44F2-4A09-8629-F1794E9D35AF}"/>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0" name="Straight Connector 19">
            <a:extLst>
              <a:ext uri="{FF2B5EF4-FFF2-40B4-BE49-F238E27FC236}">
                <a16:creationId xmlns:a16="http://schemas.microsoft.com/office/drawing/2014/main" id="{815854A2-EAE9-4B2A-84CF-5A4BD753863A}"/>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78842051-6173-4CC2-8C4A-8AE31FE7BA54}"/>
              </a:ext>
            </a:extLst>
          </p:cNvPr>
          <p:cNvGrpSpPr/>
          <p:nvPr userDrawn="1"/>
        </p:nvGrpSpPr>
        <p:grpSpPr>
          <a:xfrm>
            <a:off x="5124396" y="1373283"/>
            <a:ext cx="1943208" cy="100800"/>
            <a:chOff x="3149478" y="1373283"/>
            <a:chExt cx="1943208" cy="100800"/>
          </a:xfrm>
        </p:grpSpPr>
        <p:grpSp>
          <p:nvGrpSpPr>
            <p:cNvPr id="15" name="Group 14">
              <a:extLst>
                <a:ext uri="{FF2B5EF4-FFF2-40B4-BE49-F238E27FC236}">
                  <a16:creationId xmlns:a16="http://schemas.microsoft.com/office/drawing/2014/main" id="{B7317392-EF87-4050-8BBE-32F74B0CF15A}"/>
                </a:ext>
              </a:extLst>
            </p:cNvPr>
            <p:cNvGrpSpPr/>
            <p:nvPr userDrawn="1"/>
          </p:nvGrpSpPr>
          <p:grpSpPr>
            <a:xfrm>
              <a:off x="3149478" y="1373283"/>
              <a:ext cx="1943208" cy="100800"/>
              <a:chOff x="0" y="3237441"/>
              <a:chExt cx="1943208" cy="100800"/>
            </a:xfrm>
          </p:grpSpPr>
          <p:cxnSp>
            <p:nvCxnSpPr>
              <p:cNvPr id="13" name="Straight Connector 12">
                <a:extLst>
                  <a:ext uri="{FF2B5EF4-FFF2-40B4-BE49-F238E27FC236}">
                    <a16:creationId xmlns:a16="http://schemas.microsoft.com/office/drawing/2014/main" id="{785A4134-866D-4143-AC1E-8A2FFDB49855}"/>
                  </a:ext>
                </a:extLst>
              </p:cNvPr>
              <p:cNvCxnSpPr/>
              <p:nvPr userDrawn="1"/>
            </p:nvCxnSpPr>
            <p:spPr>
              <a:xfrm>
                <a:off x="0" y="3290538"/>
                <a:ext cx="1892808"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1BBC5D9C-B8FB-455B-9398-36DB21F2765E}"/>
                  </a:ext>
                </a:extLst>
              </p:cNvPr>
              <p:cNvSpPr/>
              <p:nvPr userDrawn="1"/>
            </p:nvSpPr>
            <p:spPr>
              <a:xfrm>
                <a:off x="1842408" y="3237441"/>
                <a:ext cx="100800"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21" name="Oval 20">
              <a:extLst>
                <a:ext uri="{FF2B5EF4-FFF2-40B4-BE49-F238E27FC236}">
                  <a16:creationId xmlns:a16="http://schemas.microsoft.com/office/drawing/2014/main" id="{5D1C3636-C306-4492-8D46-194288459CAF}"/>
                </a:ext>
              </a:extLst>
            </p:cNvPr>
            <p:cNvSpPr/>
            <p:nvPr userDrawn="1"/>
          </p:nvSpPr>
          <p:spPr>
            <a:xfrm>
              <a:off x="3149478" y="1373283"/>
              <a:ext cx="100800"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Tree>
    <p:extLst>
      <p:ext uri="{BB962C8B-B14F-4D97-AF65-F5344CB8AC3E}">
        <p14:creationId xmlns:p14="http://schemas.microsoft.com/office/powerpoint/2010/main" val="32350281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ree Content Layou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8E3FDB8-6D5C-48FE-99EA-7EC60F4D819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5" name="Date Placeholder 4">
            <a:extLst>
              <a:ext uri="{FF2B5EF4-FFF2-40B4-BE49-F238E27FC236}">
                <a16:creationId xmlns:a16="http://schemas.microsoft.com/office/drawing/2014/main" id="{2D9775F3-A041-479A-8038-652B7D9C72E9}"/>
              </a:ext>
            </a:extLst>
          </p:cNvPr>
          <p:cNvSpPr>
            <a:spLocks noGrp="1"/>
          </p:cNvSpPr>
          <p:nvPr>
            <p:ph type="dt" sz="half" idx="10"/>
          </p:nvPr>
        </p:nvSpPr>
        <p:spPr/>
        <p:txBody>
          <a:bodyPr/>
          <a:lstStyle/>
          <a:p>
            <a:r>
              <a:rPr lang="en-US" noProof="0"/>
              <a:t>MM.DD.20XX</a:t>
            </a:r>
            <a:endParaRPr lang="en-US" noProof="0" dirty="0"/>
          </a:p>
        </p:txBody>
      </p:sp>
      <p:sp>
        <p:nvSpPr>
          <p:cNvPr id="6" name="Footer Placeholder 5">
            <a:extLst>
              <a:ext uri="{FF2B5EF4-FFF2-40B4-BE49-F238E27FC236}">
                <a16:creationId xmlns:a16="http://schemas.microsoft.com/office/drawing/2014/main" id="{29BEDD04-BE4E-4B91-B13E-0C4FB3E1658F}"/>
              </a:ext>
            </a:extLst>
          </p:cNvPr>
          <p:cNvSpPr>
            <a:spLocks noGrp="1"/>
          </p:cNvSpPr>
          <p:nvPr>
            <p:ph type="ftr" sz="quarter" idx="11"/>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306DF5D8-12DC-494E-B0F1-2E9C86A14544}"/>
              </a:ext>
            </a:extLst>
          </p:cNvPr>
          <p:cNvSpPr>
            <a:spLocks noGrp="1"/>
          </p:cNvSpPr>
          <p:nvPr>
            <p:ph type="sldNum" sz="quarter" idx="12"/>
          </p:nvPr>
        </p:nvSpPr>
        <p:spPr>
          <a:xfrm>
            <a:off x="778643" y="5879656"/>
            <a:ext cx="354492" cy="297307"/>
          </a:xfrm>
          <a:prstGeom prst="rect">
            <a:avLst/>
          </a:prstGeom>
        </p:spPr>
        <p:txBody>
          <a:bodyPr/>
          <a:lstStyle/>
          <a:p>
            <a:fld id="{8D581BC7-E183-40DB-AC97-C19EA4EB8894}" type="slidenum">
              <a:rPr lang="en-US" noProof="0" smtClean="0"/>
              <a:t>‹#›</a:t>
            </a:fld>
            <a:endParaRPr lang="en-US" noProof="0" dirty="0"/>
          </a:p>
        </p:txBody>
      </p:sp>
      <p:sp>
        <p:nvSpPr>
          <p:cNvPr id="8" name="Title 1">
            <a:extLst>
              <a:ext uri="{FF2B5EF4-FFF2-40B4-BE49-F238E27FC236}">
                <a16:creationId xmlns:a16="http://schemas.microsoft.com/office/drawing/2014/main" id="{ABF87C9E-53A2-4DE1-89DC-3907BE2E3D3C}"/>
              </a:ext>
            </a:extLst>
          </p:cNvPr>
          <p:cNvSpPr>
            <a:spLocks noGrp="1"/>
          </p:cNvSpPr>
          <p:nvPr>
            <p:ph type="title"/>
          </p:nvPr>
        </p:nvSpPr>
        <p:spPr>
          <a:xfrm>
            <a:off x="5104263" y="707529"/>
            <a:ext cx="6310887" cy="569086"/>
          </a:xfrm>
        </p:spPr>
        <p:txBody>
          <a:bodyPr lIns="0" tIns="0" rIns="0" bIns="0" anchor="b">
            <a:normAutofit/>
          </a:bodyPr>
          <a:lstStyle>
            <a:lvl1pPr algn="r">
              <a:defRPr sz="3600"/>
            </a:lvl1pPr>
          </a:lstStyle>
          <a:p>
            <a:r>
              <a:rPr lang="en-US" noProof="0"/>
              <a:t>Click to edit Master title style</a:t>
            </a:r>
          </a:p>
        </p:txBody>
      </p:sp>
      <p:sp>
        <p:nvSpPr>
          <p:cNvPr id="9" name="Text Placeholder 2">
            <a:extLst>
              <a:ext uri="{FF2B5EF4-FFF2-40B4-BE49-F238E27FC236}">
                <a16:creationId xmlns:a16="http://schemas.microsoft.com/office/drawing/2014/main" id="{EB453F8F-AA02-4E0D-93BF-8CF4F1490377}"/>
              </a:ext>
            </a:extLst>
          </p:cNvPr>
          <p:cNvSpPr>
            <a:spLocks noGrp="1"/>
          </p:cNvSpPr>
          <p:nvPr>
            <p:ph type="body" idx="1" hasCustomPrompt="1"/>
          </p:nvPr>
        </p:nvSpPr>
        <p:spPr>
          <a:xfrm>
            <a:off x="5104263" y="1625821"/>
            <a:ext cx="6289862" cy="569085"/>
          </a:xfrm>
        </p:spPr>
        <p:txBody>
          <a:bodyPr lIns="0" tIns="0" rIns="0" bIns="0">
            <a:normAutofit/>
          </a:bodyPr>
          <a:lstStyle>
            <a:lvl1pPr marL="0" indent="0" algn="r">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0" name="Picture Placeholder 10">
            <a:extLst>
              <a:ext uri="{FF2B5EF4-FFF2-40B4-BE49-F238E27FC236}">
                <a16:creationId xmlns:a16="http://schemas.microsoft.com/office/drawing/2014/main" id="{A541F291-2E4B-474E-9ED0-55C97A2A066D}"/>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grpSp>
        <p:nvGrpSpPr>
          <p:cNvPr id="11" name="Group 10">
            <a:extLst>
              <a:ext uri="{FF2B5EF4-FFF2-40B4-BE49-F238E27FC236}">
                <a16:creationId xmlns:a16="http://schemas.microsoft.com/office/drawing/2014/main" id="{59E4D57E-4989-4939-A31F-637543FAB606}"/>
              </a:ext>
            </a:extLst>
          </p:cNvPr>
          <p:cNvGrpSpPr/>
          <p:nvPr userDrawn="1"/>
        </p:nvGrpSpPr>
        <p:grpSpPr>
          <a:xfrm flipH="1">
            <a:off x="7179281" y="1375202"/>
            <a:ext cx="5012719" cy="100800"/>
            <a:chOff x="304632" y="3240138"/>
            <a:chExt cx="3129768" cy="100800"/>
          </a:xfrm>
        </p:grpSpPr>
        <p:cxnSp>
          <p:nvCxnSpPr>
            <p:cNvPr id="12" name="Straight Connector 11">
              <a:extLst>
                <a:ext uri="{FF2B5EF4-FFF2-40B4-BE49-F238E27FC236}">
                  <a16:creationId xmlns:a16="http://schemas.microsoft.com/office/drawing/2014/main" id="{370B72A7-B625-48B8-88E6-BCE2A4DD531E}"/>
                </a:ext>
              </a:extLst>
            </p:cNvPr>
            <p:cNvCxnSpPr>
              <a:cxnSpLocks/>
            </p:cNvCxnSpPr>
            <p:nvPr userDrawn="1"/>
          </p:nvCxnSpPr>
          <p:spPr>
            <a:xfrm>
              <a:off x="304632" y="3290538"/>
              <a:ext cx="307937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01ED729F-F8A5-4244-9776-4935C260F11F}"/>
                </a:ext>
              </a:extLst>
            </p:cNvPr>
            <p:cNvSpPr/>
            <p:nvPr userDrawn="1"/>
          </p:nvSpPr>
          <p:spPr>
            <a:xfrm>
              <a:off x="3368676" y="3240138"/>
              <a:ext cx="65724"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14" name="Text Placeholder 2">
            <a:extLst>
              <a:ext uri="{FF2B5EF4-FFF2-40B4-BE49-F238E27FC236}">
                <a16:creationId xmlns:a16="http://schemas.microsoft.com/office/drawing/2014/main" id="{BE12A846-0DFC-435B-BAE9-D90C353E0344}"/>
              </a:ext>
            </a:extLst>
          </p:cNvPr>
          <p:cNvSpPr>
            <a:spLocks noGrp="1"/>
          </p:cNvSpPr>
          <p:nvPr>
            <p:ph type="body" idx="14" hasCustomPrompt="1"/>
          </p:nvPr>
        </p:nvSpPr>
        <p:spPr>
          <a:xfrm>
            <a:off x="1226927" y="4271296"/>
            <a:ext cx="2944368" cy="1419822"/>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cxnSp>
        <p:nvCxnSpPr>
          <p:cNvPr id="17" name="Straight Connector 16">
            <a:extLst>
              <a:ext uri="{FF2B5EF4-FFF2-40B4-BE49-F238E27FC236}">
                <a16:creationId xmlns:a16="http://schemas.microsoft.com/office/drawing/2014/main" id="{6150998C-CF95-4C6F-8962-8EB2DB30177D}"/>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F86A2ACD-8CF5-48A3-A678-E213A809B332}"/>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9" name="Straight Connector 18">
            <a:extLst>
              <a:ext uri="{FF2B5EF4-FFF2-40B4-BE49-F238E27FC236}">
                <a16:creationId xmlns:a16="http://schemas.microsoft.com/office/drawing/2014/main" id="{F00811BB-0E37-4D70-84A5-97B3FBEDCBE6}"/>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D03B3046-0457-4D23-8E0C-64E3FCD620BB}"/>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2" name="Text Placeholder 2">
            <a:extLst>
              <a:ext uri="{FF2B5EF4-FFF2-40B4-BE49-F238E27FC236}">
                <a16:creationId xmlns:a16="http://schemas.microsoft.com/office/drawing/2014/main" id="{F2ACDD32-C1AB-4359-B055-2F910492987E}"/>
              </a:ext>
            </a:extLst>
          </p:cNvPr>
          <p:cNvSpPr>
            <a:spLocks noGrp="1"/>
          </p:cNvSpPr>
          <p:nvPr>
            <p:ph type="body" idx="16" hasCustomPrompt="1"/>
          </p:nvPr>
        </p:nvSpPr>
        <p:spPr>
          <a:xfrm>
            <a:off x="1226927" y="3858610"/>
            <a:ext cx="2944368" cy="328343"/>
          </a:xfrm>
        </p:spPr>
        <p:txBody>
          <a:bodyPr lIns="0" tIns="0" rIns="0" bIns="0" anchor="b"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6" name="Text Placeholder 15">
            <a:extLst>
              <a:ext uri="{FF2B5EF4-FFF2-40B4-BE49-F238E27FC236}">
                <a16:creationId xmlns:a16="http://schemas.microsoft.com/office/drawing/2014/main" id="{D0092E26-7A96-4712-98A7-FFDA7C3D7721}"/>
              </a:ext>
            </a:extLst>
          </p:cNvPr>
          <p:cNvSpPr>
            <a:spLocks noGrp="1"/>
          </p:cNvSpPr>
          <p:nvPr>
            <p:ph type="body" sz="quarter" idx="26" hasCustomPrompt="1"/>
          </p:nvPr>
        </p:nvSpPr>
        <p:spPr>
          <a:xfrm>
            <a:off x="1226927" y="2760518"/>
            <a:ext cx="978408" cy="978408"/>
          </a:xfrm>
          <a:prstGeom prst="ellipse">
            <a:avLst/>
          </a:prstGeom>
          <a:ln w="6350">
            <a:solidFill>
              <a:schemeClr val="tx1"/>
            </a:solidFill>
          </a:ln>
        </p:spPr>
        <p:txBody>
          <a:bodyPr lIns="0" tIns="0" rIns="0" bIns="0" anchor="ctr" anchorCtr="0">
            <a:noAutofit/>
          </a:bodyPr>
          <a:lstStyle>
            <a:lvl1pPr marL="0" indent="0" algn="ctr">
              <a:buNone/>
              <a:defRPr sz="7000" b="1">
                <a:ln w="6350">
                  <a:solidFill>
                    <a:schemeClr val="tx1"/>
                  </a:solidFill>
                </a:ln>
                <a:noFill/>
                <a:latin typeface="+mj-lt"/>
              </a:defRPr>
            </a:lvl1pPr>
          </a:lstStyle>
          <a:p>
            <a:pPr lvl="0"/>
            <a:r>
              <a:rPr lang="en-US" noProof="0"/>
              <a:t>1</a:t>
            </a:r>
          </a:p>
        </p:txBody>
      </p:sp>
      <p:sp>
        <p:nvSpPr>
          <p:cNvPr id="34" name="Text Placeholder 2">
            <a:extLst>
              <a:ext uri="{FF2B5EF4-FFF2-40B4-BE49-F238E27FC236}">
                <a16:creationId xmlns:a16="http://schemas.microsoft.com/office/drawing/2014/main" id="{B17B484C-F876-40B2-89DE-FC7A9E54C835}"/>
              </a:ext>
            </a:extLst>
          </p:cNvPr>
          <p:cNvSpPr>
            <a:spLocks noGrp="1"/>
          </p:cNvSpPr>
          <p:nvPr>
            <p:ph type="body" idx="27" hasCustomPrompt="1"/>
          </p:nvPr>
        </p:nvSpPr>
        <p:spPr>
          <a:xfrm>
            <a:off x="4871314" y="4271296"/>
            <a:ext cx="2944368" cy="1419822"/>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5" name="Text Placeholder 15">
            <a:extLst>
              <a:ext uri="{FF2B5EF4-FFF2-40B4-BE49-F238E27FC236}">
                <a16:creationId xmlns:a16="http://schemas.microsoft.com/office/drawing/2014/main" id="{7A54608E-523B-47AC-B8A6-3E8FE9A15847}"/>
              </a:ext>
            </a:extLst>
          </p:cNvPr>
          <p:cNvSpPr>
            <a:spLocks noGrp="1"/>
          </p:cNvSpPr>
          <p:nvPr>
            <p:ph type="body" sz="quarter" idx="28" hasCustomPrompt="1"/>
          </p:nvPr>
        </p:nvSpPr>
        <p:spPr>
          <a:xfrm>
            <a:off x="4871314" y="2760518"/>
            <a:ext cx="978408" cy="978408"/>
          </a:xfrm>
          <a:prstGeom prst="ellipse">
            <a:avLst/>
          </a:prstGeom>
          <a:ln w="6350">
            <a:solidFill>
              <a:schemeClr val="tx1"/>
            </a:solidFill>
          </a:ln>
        </p:spPr>
        <p:txBody>
          <a:bodyPr lIns="0" tIns="0" rIns="0" bIns="0" anchor="ctr" anchorCtr="0">
            <a:noAutofit/>
          </a:bodyPr>
          <a:lstStyle>
            <a:lvl1pPr marL="0" indent="0" algn="ctr">
              <a:buNone/>
              <a:defRPr sz="7000" b="1">
                <a:ln w="6350">
                  <a:solidFill>
                    <a:schemeClr val="tx1"/>
                  </a:solidFill>
                </a:ln>
                <a:noFill/>
                <a:latin typeface="+mj-lt"/>
              </a:defRPr>
            </a:lvl1pPr>
          </a:lstStyle>
          <a:p>
            <a:pPr lvl="0"/>
            <a:r>
              <a:rPr lang="en-US" noProof="0"/>
              <a:t>2</a:t>
            </a:r>
          </a:p>
        </p:txBody>
      </p:sp>
      <p:sp>
        <p:nvSpPr>
          <p:cNvPr id="36" name="Text Placeholder 2">
            <a:extLst>
              <a:ext uri="{FF2B5EF4-FFF2-40B4-BE49-F238E27FC236}">
                <a16:creationId xmlns:a16="http://schemas.microsoft.com/office/drawing/2014/main" id="{99E02476-A734-4A74-BC42-F104B37C8C19}"/>
              </a:ext>
            </a:extLst>
          </p:cNvPr>
          <p:cNvSpPr>
            <a:spLocks noGrp="1"/>
          </p:cNvSpPr>
          <p:nvPr>
            <p:ph type="body" idx="29" hasCustomPrompt="1"/>
          </p:nvPr>
        </p:nvSpPr>
        <p:spPr>
          <a:xfrm>
            <a:off x="4871314" y="3858610"/>
            <a:ext cx="2944368" cy="328343"/>
          </a:xfrm>
        </p:spPr>
        <p:txBody>
          <a:bodyPr lIns="0" tIns="0" rIns="0" bIns="0" anchor="b"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7" name="Text Placeholder 2">
            <a:extLst>
              <a:ext uri="{FF2B5EF4-FFF2-40B4-BE49-F238E27FC236}">
                <a16:creationId xmlns:a16="http://schemas.microsoft.com/office/drawing/2014/main" id="{E0D32F26-CEE2-4420-A43D-B008AE2D1DDC}"/>
              </a:ext>
            </a:extLst>
          </p:cNvPr>
          <p:cNvSpPr>
            <a:spLocks noGrp="1"/>
          </p:cNvSpPr>
          <p:nvPr>
            <p:ph type="body" idx="30" hasCustomPrompt="1"/>
          </p:nvPr>
        </p:nvSpPr>
        <p:spPr>
          <a:xfrm>
            <a:off x="8515702" y="4271296"/>
            <a:ext cx="2944368" cy="1419822"/>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8" name="Text Placeholder 15">
            <a:extLst>
              <a:ext uri="{FF2B5EF4-FFF2-40B4-BE49-F238E27FC236}">
                <a16:creationId xmlns:a16="http://schemas.microsoft.com/office/drawing/2014/main" id="{DBC2890A-FFF7-4606-A262-6D464BA5D997}"/>
              </a:ext>
            </a:extLst>
          </p:cNvPr>
          <p:cNvSpPr>
            <a:spLocks noGrp="1"/>
          </p:cNvSpPr>
          <p:nvPr>
            <p:ph type="body" sz="quarter" idx="31" hasCustomPrompt="1"/>
          </p:nvPr>
        </p:nvSpPr>
        <p:spPr>
          <a:xfrm>
            <a:off x="8515702" y="2760518"/>
            <a:ext cx="978408" cy="978408"/>
          </a:xfrm>
          <a:prstGeom prst="ellipse">
            <a:avLst/>
          </a:prstGeom>
          <a:ln w="6350">
            <a:solidFill>
              <a:schemeClr val="tx1"/>
            </a:solidFill>
          </a:ln>
        </p:spPr>
        <p:txBody>
          <a:bodyPr lIns="0" tIns="0" rIns="0" bIns="0" anchor="ctr" anchorCtr="0">
            <a:noAutofit/>
          </a:bodyPr>
          <a:lstStyle>
            <a:lvl1pPr marL="0" indent="0" algn="ctr">
              <a:buNone/>
              <a:defRPr sz="7000" b="1">
                <a:ln w="6350">
                  <a:solidFill>
                    <a:schemeClr val="tx1"/>
                  </a:solidFill>
                </a:ln>
                <a:noFill/>
                <a:latin typeface="+mj-lt"/>
              </a:defRPr>
            </a:lvl1pPr>
          </a:lstStyle>
          <a:p>
            <a:pPr lvl="0"/>
            <a:r>
              <a:rPr lang="en-US" noProof="0"/>
              <a:t>3</a:t>
            </a:r>
          </a:p>
        </p:txBody>
      </p:sp>
      <p:sp>
        <p:nvSpPr>
          <p:cNvPr id="39" name="Text Placeholder 2">
            <a:extLst>
              <a:ext uri="{FF2B5EF4-FFF2-40B4-BE49-F238E27FC236}">
                <a16:creationId xmlns:a16="http://schemas.microsoft.com/office/drawing/2014/main" id="{268E1254-8C59-4B9B-A775-45CA3D655514}"/>
              </a:ext>
            </a:extLst>
          </p:cNvPr>
          <p:cNvSpPr>
            <a:spLocks noGrp="1"/>
          </p:cNvSpPr>
          <p:nvPr>
            <p:ph type="body" idx="32" hasCustomPrompt="1"/>
          </p:nvPr>
        </p:nvSpPr>
        <p:spPr>
          <a:xfrm>
            <a:off x="8515702" y="3858610"/>
            <a:ext cx="2944368" cy="328343"/>
          </a:xfrm>
        </p:spPr>
        <p:txBody>
          <a:bodyPr lIns="0" tIns="0" rIns="0" bIns="0" anchor="b"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cxnSp>
        <p:nvCxnSpPr>
          <p:cNvPr id="21" name="Straight Connector 20">
            <a:extLst>
              <a:ext uri="{FF2B5EF4-FFF2-40B4-BE49-F238E27FC236}">
                <a16:creationId xmlns:a16="http://schemas.microsoft.com/office/drawing/2014/main" id="{8E47DC43-D8A0-4F17-B897-D8B07A6F1B47}"/>
              </a:ext>
            </a:extLst>
          </p:cNvPr>
          <p:cNvCxnSpPr/>
          <p:nvPr userDrawn="1"/>
        </p:nvCxnSpPr>
        <p:spPr>
          <a:xfrm>
            <a:off x="2205335" y="3256107"/>
            <a:ext cx="266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D201F265-08ED-497A-BE5C-62220829348F}"/>
              </a:ext>
            </a:extLst>
          </p:cNvPr>
          <p:cNvCxnSpPr/>
          <p:nvPr userDrawn="1"/>
        </p:nvCxnSpPr>
        <p:spPr>
          <a:xfrm>
            <a:off x="5849839" y="3255785"/>
            <a:ext cx="266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63440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Numbers Comparison">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8E3FDB8-6D5C-48FE-99EA-7EC60F4D819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5" name="Date Placeholder 4">
            <a:extLst>
              <a:ext uri="{FF2B5EF4-FFF2-40B4-BE49-F238E27FC236}">
                <a16:creationId xmlns:a16="http://schemas.microsoft.com/office/drawing/2014/main" id="{2D9775F3-A041-479A-8038-652B7D9C72E9}"/>
              </a:ext>
            </a:extLst>
          </p:cNvPr>
          <p:cNvSpPr>
            <a:spLocks noGrp="1"/>
          </p:cNvSpPr>
          <p:nvPr>
            <p:ph type="dt" sz="half" idx="10"/>
          </p:nvPr>
        </p:nvSpPr>
        <p:spPr/>
        <p:txBody>
          <a:bodyPr/>
          <a:lstStyle/>
          <a:p>
            <a:r>
              <a:rPr lang="en-US" noProof="0"/>
              <a:t>MM.DD.20XX</a:t>
            </a:r>
            <a:endParaRPr lang="en-US" noProof="0" dirty="0"/>
          </a:p>
        </p:txBody>
      </p:sp>
      <p:sp>
        <p:nvSpPr>
          <p:cNvPr id="6" name="Footer Placeholder 5">
            <a:extLst>
              <a:ext uri="{FF2B5EF4-FFF2-40B4-BE49-F238E27FC236}">
                <a16:creationId xmlns:a16="http://schemas.microsoft.com/office/drawing/2014/main" id="{29BEDD04-BE4E-4B91-B13E-0C4FB3E1658F}"/>
              </a:ext>
            </a:extLst>
          </p:cNvPr>
          <p:cNvSpPr>
            <a:spLocks noGrp="1"/>
          </p:cNvSpPr>
          <p:nvPr>
            <p:ph type="ftr" sz="quarter" idx="11"/>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306DF5D8-12DC-494E-B0F1-2E9C86A14544}"/>
              </a:ext>
            </a:extLst>
          </p:cNvPr>
          <p:cNvSpPr>
            <a:spLocks noGrp="1"/>
          </p:cNvSpPr>
          <p:nvPr>
            <p:ph type="sldNum" sz="quarter" idx="12"/>
          </p:nvPr>
        </p:nvSpPr>
        <p:spPr>
          <a:xfrm>
            <a:off x="778643" y="5879656"/>
            <a:ext cx="354492" cy="297307"/>
          </a:xfrm>
          <a:prstGeom prst="rect">
            <a:avLst/>
          </a:prstGeom>
        </p:spPr>
        <p:txBody>
          <a:bodyPr/>
          <a:lstStyle/>
          <a:p>
            <a:fld id="{8D581BC7-E183-40DB-AC97-C19EA4EB8894}" type="slidenum">
              <a:rPr lang="en-US" noProof="0" smtClean="0"/>
              <a:t>‹#›</a:t>
            </a:fld>
            <a:endParaRPr lang="en-US" noProof="0" dirty="0"/>
          </a:p>
        </p:txBody>
      </p:sp>
      <p:sp>
        <p:nvSpPr>
          <p:cNvPr id="8" name="Title 1">
            <a:extLst>
              <a:ext uri="{FF2B5EF4-FFF2-40B4-BE49-F238E27FC236}">
                <a16:creationId xmlns:a16="http://schemas.microsoft.com/office/drawing/2014/main" id="{ABF87C9E-53A2-4DE1-89DC-3907BE2E3D3C}"/>
              </a:ext>
            </a:extLst>
          </p:cNvPr>
          <p:cNvSpPr>
            <a:spLocks noGrp="1"/>
          </p:cNvSpPr>
          <p:nvPr>
            <p:ph type="title"/>
          </p:nvPr>
        </p:nvSpPr>
        <p:spPr>
          <a:xfrm>
            <a:off x="4292016" y="707529"/>
            <a:ext cx="7118056" cy="569086"/>
          </a:xfrm>
        </p:spPr>
        <p:txBody>
          <a:bodyPr lIns="0" tIns="0" rIns="0" bIns="0" anchor="b">
            <a:normAutofit/>
          </a:bodyPr>
          <a:lstStyle>
            <a:lvl1pPr algn="l">
              <a:defRPr sz="3600"/>
            </a:lvl1pPr>
          </a:lstStyle>
          <a:p>
            <a:r>
              <a:rPr lang="en-US" noProof="0"/>
              <a:t>Click to edit Master title style</a:t>
            </a:r>
          </a:p>
        </p:txBody>
      </p:sp>
      <p:sp>
        <p:nvSpPr>
          <p:cNvPr id="9" name="Text Placeholder 2">
            <a:extLst>
              <a:ext uri="{FF2B5EF4-FFF2-40B4-BE49-F238E27FC236}">
                <a16:creationId xmlns:a16="http://schemas.microsoft.com/office/drawing/2014/main" id="{EB453F8F-AA02-4E0D-93BF-8CF4F1490377}"/>
              </a:ext>
            </a:extLst>
          </p:cNvPr>
          <p:cNvSpPr>
            <a:spLocks noGrp="1"/>
          </p:cNvSpPr>
          <p:nvPr>
            <p:ph type="body" idx="1" hasCustomPrompt="1"/>
          </p:nvPr>
        </p:nvSpPr>
        <p:spPr>
          <a:xfrm>
            <a:off x="4292016" y="1625821"/>
            <a:ext cx="7096709" cy="978407"/>
          </a:xfrm>
        </p:spPr>
        <p:txBody>
          <a:bodyPr lIns="0" tIns="0" rIns="0" bIns="0">
            <a:normAutofit/>
          </a:bodyPr>
          <a:lstStyle>
            <a:lvl1pPr marL="0" indent="0" algn="l">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0" name="Picture Placeholder 10">
            <a:extLst>
              <a:ext uri="{FF2B5EF4-FFF2-40B4-BE49-F238E27FC236}">
                <a16:creationId xmlns:a16="http://schemas.microsoft.com/office/drawing/2014/main" id="{A541F291-2E4B-474E-9ED0-55C97A2A066D}"/>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grpSp>
        <p:nvGrpSpPr>
          <p:cNvPr id="11" name="Group 10">
            <a:extLst>
              <a:ext uri="{FF2B5EF4-FFF2-40B4-BE49-F238E27FC236}">
                <a16:creationId xmlns:a16="http://schemas.microsoft.com/office/drawing/2014/main" id="{59E4D57E-4989-4939-A31F-637543FAB606}"/>
              </a:ext>
            </a:extLst>
          </p:cNvPr>
          <p:cNvGrpSpPr/>
          <p:nvPr userDrawn="1"/>
        </p:nvGrpSpPr>
        <p:grpSpPr>
          <a:xfrm flipH="1">
            <a:off x="4314481" y="1375202"/>
            <a:ext cx="7877519" cy="100800"/>
            <a:chOff x="245550" y="3240138"/>
            <a:chExt cx="4015976" cy="100800"/>
          </a:xfrm>
        </p:grpSpPr>
        <p:cxnSp>
          <p:nvCxnSpPr>
            <p:cNvPr id="12" name="Straight Connector 11">
              <a:extLst>
                <a:ext uri="{FF2B5EF4-FFF2-40B4-BE49-F238E27FC236}">
                  <a16:creationId xmlns:a16="http://schemas.microsoft.com/office/drawing/2014/main" id="{370B72A7-B625-48B8-88E6-BCE2A4DD531E}"/>
                </a:ext>
              </a:extLst>
            </p:cNvPr>
            <p:cNvCxnSpPr>
              <a:cxnSpLocks/>
              <a:endCxn id="13" idx="6"/>
            </p:cNvCxnSpPr>
            <p:nvPr userDrawn="1"/>
          </p:nvCxnSpPr>
          <p:spPr>
            <a:xfrm>
              <a:off x="245550" y="3290538"/>
              <a:ext cx="4015976"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01ED729F-F8A5-4244-9776-4935C260F11F}"/>
                </a:ext>
              </a:extLst>
            </p:cNvPr>
            <p:cNvSpPr/>
            <p:nvPr userDrawn="1"/>
          </p:nvSpPr>
          <p:spPr>
            <a:xfrm>
              <a:off x="4210138" y="3240138"/>
              <a:ext cx="51388"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cxnSp>
        <p:nvCxnSpPr>
          <p:cNvPr id="17" name="Straight Connector 16">
            <a:extLst>
              <a:ext uri="{FF2B5EF4-FFF2-40B4-BE49-F238E27FC236}">
                <a16:creationId xmlns:a16="http://schemas.microsoft.com/office/drawing/2014/main" id="{6150998C-CF95-4C6F-8962-8EB2DB30177D}"/>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F86A2ACD-8CF5-48A3-A678-E213A809B332}"/>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9" name="Straight Connector 18">
            <a:extLst>
              <a:ext uri="{FF2B5EF4-FFF2-40B4-BE49-F238E27FC236}">
                <a16:creationId xmlns:a16="http://schemas.microsoft.com/office/drawing/2014/main" id="{F00811BB-0E37-4D70-84A5-97B3FBEDCBE6}"/>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D03B3046-0457-4D23-8E0C-64E3FCD620BB}"/>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Text Placeholder 15">
            <a:extLst>
              <a:ext uri="{FF2B5EF4-FFF2-40B4-BE49-F238E27FC236}">
                <a16:creationId xmlns:a16="http://schemas.microsoft.com/office/drawing/2014/main" id="{D0092E26-7A96-4712-98A7-FFDA7C3D7721}"/>
              </a:ext>
            </a:extLst>
          </p:cNvPr>
          <p:cNvSpPr>
            <a:spLocks noGrp="1"/>
          </p:cNvSpPr>
          <p:nvPr>
            <p:ph type="body" sz="quarter" idx="26" hasCustomPrompt="1"/>
          </p:nvPr>
        </p:nvSpPr>
        <p:spPr>
          <a:xfrm>
            <a:off x="783723" y="3301941"/>
            <a:ext cx="3408243" cy="978408"/>
          </a:xfrm>
          <a:prstGeom prst="rect">
            <a:avLst/>
          </a:prstGeom>
          <a:ln w="6350">
            <a:noFill/>
          </a:ln>
        </p:spPr>
        <p:txBody>
          <a:bodyPr lIns="0" tIns="0" rIns="0" bIns="0" anchor="ctr" anchorCtr="0">
            <a:noAutofit/>
          </a:bodyPr>
          <a:lstStyle>
            <a:lvl1pPr marL="0" indent="0" algn="l">
              <a:buNone/>
              <a:defRPr sz="7000" b="1">
                <a:ln w="6350">
                  <a:solidFill>
                    <a:schemeClr val="tx1"/>
                  </a:solidFill>
                </a:ln>
                <a:noFill/>
                <a:latin typeface="+mj-lt"/>
              </a:defRPr>
            </a:lvl1pPr>
          </a:lstStyle>
          <a:p>
            <a:pPr lvl="0"/>
            <a:r>
              <a:rPr lang="en-US" noProof="0"/>
              <a:t>$12,345</a:t>
            </a:r>
          </a:p>
        </p:txBody>
      </p:sp>
      <p:sp>
        <p:nvSpPr>
          <p:cNvPr id="34" name="Text Placeholder 2">
            <a:extLst>
              <a:ext uri="{FF2B5EF4-FFF2-40B4-BE49-F238E27FC236}">
                <a16:creationId xmlns:a16="http://schemas.microsoft.com/office/drawing/2014/main" id="{B17B484C-F876-40B2-89DE-FC7A9E54C835}"/>
              </a:ext>
            </a:extLst>
          </p:cNvPr>
          <p:cNvSpPr>
            <a:spLocks noGrp="1"/>
          </p:cNvSpPr>
          <p:nvPr>
            <p:ph type="body" idx="27" hasCustomPrompt="1"/>
          </p:nvPr>
        </p:nvSpPr>
        <p:spPr>
          <a:xfrm>
            <a:off x="5716329" y="3394494"/>
            <a:ext cx="5678300" cy="978407"/>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6" name="Text Placeholder 2">
            <a:extLst>
              <a:ext uri="{FF2B5EF4-FFF2-40B4-BE49-F238E27FC236}">
                <a16:creationId xmlns:a16="http://schemas.microsoft.com/office/drawing/2014/main" id="{99E02476-A734-4A74-BC42-F104B37C8C19}"/>
              </a:ext>
            </a:extLst>
          </p:cNvPr>
          <p:cNvSpPr>
            <a:spLocks noGrp="1"/>
          </p:cNvSpPr>
          <p:nvPr>
            <p:ph type="body" idx="29" hasCustomPrompt="1"/>
          </p:nvPr>
        </p:nvSpPr>
        <p:spPr>
          <a:xfrm>
            <a:off x="4292016" y="3394494"/>
            <a:ext cx="1399099" cy="978407"/>
          </a:xfrm>
        </p:spPr>
        <p:txBody>
          <a:bodyPr lIns="0" tIns="0" rIns="0" bIns="0" anchor="t"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26" name="Text Placeholder 15">
            <a:extLst>
              <a:ext uri="{FF2B5EF4-FFF2-40B4-BE49-F238E27FC236}">
                <a16:creationId xmlns:a16="http://schemas.microsoft.com/office/drawing/2014/main" id="{EA5D8D7D-F37C-49AD-98F0-641CE42B8A83}"/>
              </a:ext>
            </a:extLst>
          </p:cNvPr>
          <p:cNvSpPr>
            <a:spLocks noGrp="1"/>
          </p:cNvSpPr>
          <p:nvPr>
            <p:ph type="body" sz="quarter" idx="30" hasCustomPrompt="1"/>
          </p:nvPr>
        </p:nvSpPr>
        <p:spPr>
          <a:xfrm>
            <a:off x="783723" y="4594663"/>
            <a:ext cx="3408243" cy="978408"/>
          </a:xfrm>
          <a:prstGeom prst="rect">
            <a:avLst/>
          </a:prstGeom>
          <a:ln w="6350">
            <a:noFill/>
          </a:ln>
        </p:spPr>
        <p:txBody>
          <a:bodyPr lIns="0" tIns="0" rIns="0" bIns="0" anchor="ctr" anchorCtr="0">
            <a:noAutofit/>
          </a:bodyPr>
          <a:lstStyle>
            <a:lvl1pPr marL="0" indent="0" algn="l">
              <a:buNone/>
              <a:defRPr sz="7000" b="1">
                <a:ln w="6350">
                  <a:solidFill>
                    <a:schemeClr val="tx1"/>
                  </a:solidFill>
                </a:ln>
                <a:noFill/>
                <a:latin typeface="+mj-lt"/>
              </a:defRPr>
            </a:lvl1pPr>
          </a:lstStyle>
          <a:p>
            <a:pPr lvl="0"/>
            <a:r>
              <a:rPr lang="en-US" noProof="0"/>
              <a:t>$6,789</a:t>
            </a:r>
          </a:p>
        </p:txBody>
      </p:sp>
      <p:sp>
        <p:nvSpPr>
          <p:cNvPr id="27" name="Text Placeholder 2">
            <a:extLst>
              <a:ext uri="{FF2B5EF4-FFF2-40B4-BE49-F238E27FC236}">
                <a16:creationId xmlns:a16="http://schemas.microsoft.com/office/drawing/2014/main" id="{521FF93D-8384-4E22-8645-BDE6AB983488}"/>
              </a:ext>
            </a:extLst>
          </p:cNvPr>
          <p:cNvSpPr>
            <a:spLocks noGrp="1"/>
          </p:cNvSpPr>
          <p:nvPr>
            <p:ph type="body" idx="31" hasCustomPrompt="1"/>
          </p:nvPr>
        </p:nvSpPr>
        <p:spPr>
          <a:xfrm>
            <a:off x="5716329" y="4687216"/>
            <a:ext cx="5678300" cy="978407"/>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28" name="Text Placeholder 2">
            <a:extLst>
              <a:ext uri="{FF2B5EF4-FFF2-40B4-BE49-F238E27FC236}">
                <a16:creationId xmlns:a16="http://schemas.microsoft.com/office/drawing/2014/main" id="{BA358F36-EA77-462E-9158-AFDF1D449A1A}"/>
              </a:ext>
            </a:extLst>
          </p:cNvPr>
          <p:cNvSpPr>
            <a:spLocks noGrp="1"/>
          </p:cNvSpPr>
          <p:nvPr>
            <p:ph type="body" idx="32" hasCustomPrompt="1"/>
          </p:nvPr>
        </p:nvSpPr>
        <p:spPr>
          <a:xfrm>
            <a:off x="4292016" y="4687216"/>
            <a:ext cx="1399099" cy="978407"/>
          </a:xfrm>
        </p:spPr>
        <p:txBody>
          <a:bodyPr lIns="0" tIns="0" rIns="0" bIns="0" anchor="t"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Tree>
    <p:extLst>
      <p:ext uri="{BB962C8B-B14F-4D97-AF65-F5344CB8AC3E}">
        <p14:creationId xmlns:p14="http://schemas.microsoft.com/office/powerpoint/2010/main" val="34041195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Layout with circle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9F1B35C-893A-4033-ADC0-2192AFA2927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2" name="Title 1">
            <a:extLst>
              <a:ext uri="{FF2B5EF4-FFF2-40B4-BE49-F238E27FC236}">
                <a16:creationId xmlns:a16="http://schemas.microsoft.com/office/drawing/2014/main" id="{CD637DF8-B064-4F36-89F8-EBF538A2E7F2}"/>
              </a:ext>
            </a:extLst>
          </p:cNvPr>
          <p:cNvSpPr>
            <a:spLocks noGrp="1"/>
          </p:cNvSpPr>
          <p:nvPr>
            <p:ph type="title" hasCustomPrompt="1"/>
          </p:nvPr>
        </p:nvSpPr>
        <p:spPr>
          <a:xfrm>
            <a:off x="803276" y="3242645"/>
            <a:ext cx="4464049" cy="1177174"/>
          </a:xfrm>
        </p:spPr>
        <p:txBody>
          <a:bodyPr lIns="0" tIns="0" rIns="0" bIns="0" anchor="b">
            <a:normAutofit/>
          </a:bodyPr>
          <a:lstStyle>
            <a:lvl1pPr>
              <a:defRPr sz="3600"/>
            </a:lvl1pPr>
          </a:lstStyle>
          <a:p>
            <a:r>
              <a:rPr lang="en-US" noProof="0"/>
              <a:t>CLICK TO EDIT</a:t>
            </a:r>
          </a:p>
        </p:txBody>
      </p:sp>
      <p:sp>
        <p:nvSpPr>
          <p:cNvPr id="3" name="Text Placeholder 2">
            <a:extLst>
              <a:ext uri="{FF2B5EF4-FFF2-40B4-BE49-F238E27FC236}">
                <a16:creationId xmlns:a16="http://schemas.microsoft.com/office/drawing/2014/main" id="{8A72532A-5006-46B7-AE99-3A6891CD0254}"/>
              </a:ext>
            </a:extLst>
          </p:cNvPr>
          <p:cNvSpPr>
            <a:spLocks noGrp="1"/>
          </p:cNvSpPr>
          <p:nvPr>
            <p:ph type="body" idx="1" hasCustomPrompt="1"/>
          </p:nvPr>
        </p:nvSpPr>
        <p:spPr>
          <a:xfrm>
            <a:off x="826770" y="4872948"/>
            <a:ext cx="4443165" cy="882062"/>
          </a:xfrm>
        </p:spPr>
        <p:txBody>
          <a:bodyPr lIns="0" tIns="0" rIns="0" bIns="0">
            <a:normAutofit/>
          </a:bodyPr>
          <a:lstStyle>
            <a:lvl1pPr marL="0" indent="0">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 name="Date Placeholder 3">
            <a:extLst>
              <a:ext uri="{FF2B5EF4-FFF2-40B4-BE49-F238E27FC236}">
                <a16:creationId xmlns:a16="http://schemas.microsoft.com/office/drawing/2014/main" id="{49EFC6D7-3241-401C-A16A-4A7CC2653954}"/>
              </a:ext>
            </a:extLst>
          </p:cNvPr>
          <p:cNvSpPr>
            <a:spLocks noGrp="1"/>
          </p:cNvSpPr>
          <p:nvPr>
            <p:ph type="dt" sz="half" idx="10"/>
          </p:nvPr>
        </p:nvSpPr>
        <p:spPr/>
        <p:txBody>
          <a:bodyPr/>
          <a:lstStyle/>
          <a:p>
            <a:r>
              <a:rPr lang="en-US" noProof="0"/>
              <a:t>MM.DD.20XX</a:t>
            </a:r>
            <a:endParaRPr lang="en-US" noProof="0" dirty="0"/>
          </a:p>
        </p:txBody>
      </p:sp>
      <p:sp>
        <p:nvSpPr>
          <p:cNvPr id="5" name="Footer Placeholder 4">
            <a:extLst>
              <a:ext uri="{FF2B5EF4-FFF2-40B4-BE49-F238E27FC236}">
                <a16:creationId xmlns:a16="http://schemas.microsoft.com/office/drawing/2014/main" id="{F345D6DC-ABA5-4D00-9CD3-92FFDD1FA2DC}"/>
              </a:ext>
            </a:extLst>
          </p:cNvPr>
          <p:cNvSpPr>
            <a:spLocks noGrp="1"/>
          </p:cNvSpPr>
          <p:nvPr>
            <p:ph type="ftr" sz="quarter" idx="11"/>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92459C86-0106-40E0-AA18-795EC5787677}"/>
              </a:ext>
            </a:extLst>
          </p:cNvPr>
          <p:cNvSpPr>
            <a:spLocks noGrp="1"/>
          </p:cNvSpPr>
          <p:nvPr>
            <p:ph type="sldNum" sz="quarter" idx="12"/>
          </p:nvPr>
        </p:nvSpPr>
        <p:spPr>
          <a:xfrm>
            <a:off x="778643" y="5879656"/>
            <a:ext cx="354492" cy="297307"/>
          </a:xfrm>
          <a:prstGeom prst="rect">
            <a:avLst/>
          </a:prstGeom>
        </p:spPr>
        <p:txBody>
          <a:bodyPr/>
          <a:lstStyle/>
          <a:p>
            <a:fld id="{8D581BC7-E183-40DB-AC97-C19EA4EB8894}" type="slidenum">
              <a:rPr lang="en-US" noProof="0" smtClean="0"/>
              <a:t>‹#›</a:t>
            </a:fld>
            <a:endParaRPr lang="en-US" noProof="0" dirty="0"/>
          </a:p>
        </p:txBody>
      </p:sp>
      <p:sp>
        <p:nvSpPr>
          <p:cNvPr id="11" name="Picture Placeholder 10">
            <a:extLst>
              <a:ext uri="{FF2B5EF4-FFF2-40B4-BE49-F238E27FC236}">
                <a16:creationId xmlns:a16="http://schemas.microsoft.com/office/drawing/2014/main" id="{6D14F7B3-A6CF-491C-9855-75B5784CC456}"/>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grpSp>
        <p:nvGrpSpPr>
          <p:cNvPr id="15" name="Group 14">
            <a:extLst>
              <a:ext uri="{FF2B5EF4-FFF2-40B4-BE49-F238E27FC236}">
                <a16:creationId xmlns:a16="http://schemas.microsoft.com/office/drawing/2014/main" id="{B7317392-EF87-4050-8BBE-32F74B0CF15A}"/>
              </a:ext>
            </a:extLst>
          </p:cNvPr>
          <p:cNvGrpSpPr/>
          <p:nvPr userDrawn="1"/>
        </p:nvGrpSpPr>
        <p:grpSpPr>
          <a:xfrm>
            <a:off x="0" y="4581382"/>
            <a:ext cx="4370400" cy="100800"/>
            <a:chOff x="-1228304" y="3240138"/>
            <a:chExt cx="4370400" cy="100800"/>
          </a:xfrm>
        </p:grpSpPr>
        <p:cxnSp>
          <p:nvCxnSpPr>
            <p:cNvPr id="13" name="Straight Connector 12">
              <a:extLst>
                <a:ext uri="{FF2B5EF4-FFF2-40B4-BE49-F238E27FC236}">
                  <a16:creationId xmlns:a16="http://schemas.microsoft.com/office/drawing/2014/main" id="{785A4134-866D-4143-AC1E-8A2FFDB49855}"/>
                </a:ext>
              </a:extLst>
            </p:cNvPr>
            <p:cNvCxnSpPr>
              <a:cxnSpLocks/>
            </p:cNvCxnSpPr>
            <p:nvPr userDrawn="1"/>
          </p:nvCxnSpPr>
          <p:spPr>
            <a:xfrm>
              <a:off x="-1228304" y="3290538"/>
              <a:ext cx="4320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1BBC5D9C-B8FB-455B-9398-36DB21F2765E}"/>
                </a:ext>
              </a:extLst>
            </p:cNvPr>
            <p:cNvSpPr/>
            <p:nvPr userDrawn="1"/>
          </p:nvSpPr>
          <p:spPr>
            <a:xfrm>
              <a:off x="3041296" y="3240138"/>
              <a:ext cx="100800"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16" name="Text Placeholder 2">
            <a:extLst>
              <a:ext uri="{FF2B5EF4-FFF2-40B4-BE49-F238E27FC236}">
                <a16:creationId xmlns:a16="http://schemas.microsoft.com/office/drawing/2014/main" id="{BB522941-5C7D-4701-9AD7-BB4C11C6EBCE}"/>
              </a:ext>
            </a:extLst>
          </p:cNvPr>
          <p:cNvSpPr>
            <a:spLocks noGrp="1"/>
          </p:cNvSpPr>
          <p:nvPr>
            <p:ph type="body" idx="14" hasCustomPrompt="1"/>
          </p:nvPr>
        </p:nvSpPr>
        <p:spPr>
          <a:xfrm>
            <a:off x="5533023" y="4551485"/>
            <a:ext cx="5855702" cy="1208079"/>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7" name="Oval 16">
            <a:extLst>
              <a:ext uri="{FF2B5EF4-FFF2-40B4-BE49-F238E27FC236}">
                <a16:creationId xmlns:a16="http://schemas.microsoft.com/office/drawing/2014/main" id="{72225750-E4CE-4A81-A0C3-4023030D637E}"/>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3819C324-07DF-49DB-A08C-0E6155CE3041}"/>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75A34025-44F2-4A09-8629-F1794E9D35AF}"/>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0" name="Straight Connector 19">
            <a:extLst>
              <a:ext uri="{FF2B5EF4-FFF2-40B4-BE49-F238E27FC236}">
                <a16:creationId xmlns:a16="http://schemas.microsoft.com/office/drawing/2014/main" id="{815854A2-EAE9-4B2A-84CF-5A4BD753863A}"/>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ADC059E4-36DE-4100-8F15-85A9F37E84FE}"/>
              </a:ext>
            </a:extLst>
          </p:cNvPr>
          <p:cNvSpPr/>
          <p:nvPr userDrawn="1"/>
        </p:nvSpPr>
        <p:spPr>
          <a:xfrm>
            <a:off x="3616960" y="859665"/>
            <a:ext cx="2121408" cy="2121408"/>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21" name="Oval 20">
            <a:extLst>
              <a:ext uri="{FF2B5EF4-FFF2-40B4-BE49-F238E27FC236}">
                <a16:creationId xmlns:a16="http://schemas.microsoft.com/office/drawing/2014/main" id="{34E475F8-9B44-4A3E-9F99-CF0346C89B8E}"/>
              </a:ext>
            </a:extLst>
          </p:cNvPr>
          <p:cNvSpPr/>
          <p:nvPr userDrawn="1"/>
        </p:nvSpPr>
        <p:spPr>
          <a:xfrm>
            <a:off x="5522965" y="836613"/>
            <a:ext cx="2816352" cy="2816352"/>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22" name="Oval 21">
            <a:extLst>
              <a:ext uri="{FF2B5EF4-FFF2-40B4-BE49-F238E27FC236}">
                <a16:creationId xmlns:a16="http://schemas.microsoft.com/office/drawing/2014/main" id="{EF5FAF95-28E9-4D03-884C-A89CBC8B61DC}"/>
              </a:ext>
            </a:extLst>
          </p:cNvPr>
          <p:cNvSpPr/>
          <p:nvPr userDrawn="1"/>
        </p:nvSpPr>
        <p:spPr>
          <a:xfrm>
            <a:off x="8123915" y="859665"/>
            <a:ext cx="3273552" cy="3273552"/>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27" name="Text Placeholder 15">
            <a:extLst>
              <a:ext uri="{FF2B5EF4-FFF2-40B4-BE49-F238E27FC236}">
                <a16:creationId xmlns:a16="http://schemas.microsoft.com/office/drawing/2014/main" id="{5F221D05-AC12-4B7C-A00B-E28F93E23D7A}"/>
              </a:ext>
            </a:extLst>
          </p:cNvPr>
          <p:cNvSpPr>
            <a:spLocks noGrp="1"/>
          </p:cNvSpPr>
          <p:nvPr>
            <p:ph type="body" sz="quarter" idx="26" hasCustomPrompt="1"/>
          </p:nvPr>
        </p:nvSpPr>
        <p:spPr>
          <a:xfrm>
            <a:off x="3851931" y="1382322"/>
            <a:ext cx="1681092" cy="978408"/>
          </a:xfrm>
          <a:prstGeom prst="rect">
            <a:avLst/>
          </a:prstGeom>
          <a:ln w="6350">
            <a:noFill/>
          </a:ln>
        </p:spPr>
        <p:txBody>
          <a:bodyPr lIns="0" tIns="0" rIns="0" bIns="0" anchor="ctr" anchorCtr="0">
            <a:noAutofit/>
          </a:bodyPr>
          <a:lstStyle>
            <a:lvl1pPr marL="0" indent="0" algn="ctr">
              <a:buNone/>
              <a:defRPr sz="7000" b="1">
                <a:ln w="6350">
                  <a:solidFill>
                    <a:schemeClr val="tx1"/>
                  </a:solidFill>
                </a:ln>
                <a:noFill/>
                <a:latin typeface="+mj-lt"/>
              </a:defRPr>
            </a:lvl1pPr>
          </a:lstStyle>
          <a:p>
            <a:pPr lvl="0"/>
            <a:r>
              <a:rPr lang="en-US" noProof="0"/>
              <a:t>$25</a:t>
            </a:r>
          </a:p>
        </p:txBody>
      </p:sp>
      <p:sp>
        <p:nvSpPr>
          <p:cNvPr id="28" name="Text Placeholder 2">
            <a:extLst>
              <a:ext uri="{FF2B5EF4-FFF2-40B4-BE49-F238E27FC236}">
                <a16:creationId xmlns:a16="http://schemas.microsoft.com/office/drawing/2014/main" id="{A3904B01-A725-4CE3-9321-D42F3E296703}"/>
              </a:ext>
            </a:extLst>
          </p:cNvPr>
          <p:cNvSpPr>
            <a:spLocks noGrp="1"/>
          </p:cNvSpPr>
          <p:nvPr>
            <p:ph type="body" idx="29" hasCustomPrompt="1"/>
          </p:nvPr>
        </p:nvSpPr>
        <p:spPr>
          <a:xfrm>
            <a:off x="3927524" y="2363691"/>
            <a:ext cx="1519848" cy="617093"/>
          </a:xfrm>
        </p:spPr>
        <p:txBody>
          <a:bodyPr lIns="0" tIns="0" rIns="0" bIns="0" anchor="t" anchorCtr="0">
            <a:normAutofit/>
          </a:bodyPr>
          <a:lstStyle>
            <a:lvl1pPr marL="0" indent="0" algn="ctr">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Section 1</a:t>
            </a:r>
            <a:br>
              <a:rPr lang="en-US" noProof="0"/>
            </a:br>
            <a:r>
              <a:rPr lang="en-US" noProof="0"/>
              <a:t>Title</a:t>
            </a:r>
          </a:p>
        </p:txBody>
      </p:sp>
      <p:sp>
        <p:nvSpPr>
          <p:cNvPr id="29" name="Text Placeholder 2">
            <a:extLst>
              <a:ext uri="{FF2B5EF4-FFF2-40B4-BE49-F238E27FC236}">
                <a16:creationId xmlns:a16="http://schemas.microsoft.com/office/drawing/2014/main" id="{D9CE08AF-782B-4514-BE33-D3AED71A7344}"/>
              </a:ext>
            </a:extLst>
          </p:cNvPr>
          <p:cNvSpPr>
            <a:spLocks noGrp="1"/>
          </p:cNvSpPr>
          <p:nvPr>
            <p:ph type="body" idx="30" hasCustomPrompt="1"/>
          </p:nvPr>
        </p:nvSpPr>
        <p:spPr>
          <a:xfrm>
            <a:off x="3806132" y="1185842"/>
            <a:ext cx="1519848" cy="250619"/>
          </a:xfrm>
        </p:spPr>
        <p:txBody>
          <a:bodyPr lIns="0" tIns="0" rIns="0" bIns="0" anchor="t" anchorCtr="0">
            <a:normAutofit/>
          </a:bodyPr>
          <a:lstStyle>
            <a:lvl1pPr marL="0" indent="0" algn="r">
              <a:spcBef>
                <a:spcPts val="600"/>
              </a:spcBef>
              <a:buClr>
                <a:schemeClr val="tx1"/>
              </a:buClr>
              <a:buFont typeface="Courier New" panose="02070309020205020404" pitchFamily="49" charset="0"/>
              <a:buNone/>
              <a:defRPr sz="1800" b="0">
                <a:solidFill>
                  <a:schemeClr val="tx1"/>
                </a:solidFill>
                <a:latin typeface="+mn-lt"/>
                <a:cs typeface="Segoe UI Light"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BILLION</a:t>
            </a:r>
          </a:p>
        </p:txBody>
      </p:sp>
      <p:sp>
        <p:nvSpPr>
          <p:cNvPr id="30" name="Text Placeholder 15">
            <a:extLst>
              <a:ext uri="{FF2B5EF4-FFF2-40B4-BE49-F238E27FC236}">
                <a16:creationId xmlns:a16="http://schemas.microsoft.com/office/drawing/2014/main" id="{614098B4-704D-42A8-B776-2C93C30C39DA}"/>
              </a:ext>
            </a:extLst>
          </p:cNvPr>
          <p:cNvSpPr>
            <a:spLocks noGrp="1"/>
          </p:cNvSpPr>
          <p:nvPr>
            <p:ph type="body" sz="quarter" idx="31" hasCustomPrompt="1"/>
          </p:nvPr>
        </p:nvSpPr>
        <p:spPr>
          <a:xfrm>
            <a:off x="6113495" y="1767897"/>
            <a:ext cx="1681092" cy="978408"/>
          </a:xfrm>
          <a:prstGeom prst="rect">
            <a:avLst/>
          </a:prstGeom>
          <a:ln w="6350">
            <a:noFill/>
          </a:ln>
        </p:spPr>
        <p:txBody>
          <a:bodyPr lIns="0" tIns="0" rIns="0" bIns="0" anchor="ctr" anchorCtr="0">
            <a:noAutofit/>
          </a:bodyPr>
          <a:lstStyle>
            <a:lvl1pPr marL="0" indent="0" algn="ctr">
              <a:buNone/>
              <a:defRPr sz="7000" b="1">
                <a:ln w="6350">
                  <a:solidFill>
                    <a:schemeClr val="tx1"/>
                  </a:solidFill>
                </a:ln>
                <a:noFill/>
                <a:latin typeface="+mj-lt"/>
              </a:defRPr>
            </a:lvl1pPr>
          </a:lstStyle>
          <a:p>
            <a:pPr lvl="0"/>
            <a:r>
              <a:rPr lang="en-US" noProof="0"/>
              <a:t>$50</a:t>
            </a:r>
          </a:p>
        </p:txBody>
      </p:sp>
      <p:sp>
        <p:nvSpPr>
          <p:cNvPr id="31" name="Text Placeholder 2">
            <a:extLst>
              <a:ext uri="{FF2B5EF4-FFF2-40B4-BE49-F238E27FC236}">
                <a16:creationId xmlns:a16="http://schemas.microsoft.com/office/drawing/2014/main" id="{CE6465F4-0B4D-4B43-BE59-BC984FE8EF05}"/>
              </a:ext>
            </a:extLst>
          </p:cNvPr>
          <p:cNvSpPr>
            <a:spLocks noGrp="1"/>
          </p:cNvSpPr>
          <p:nvPr>
            <p:ph type="body" idx="32" hasCustomPrompt="1"/>
          </p:nvPr>
        </p:nvSpPr>
        <p:spPr>
          <a:xfrm>
            <a:off x="6189088" y="2753338"/>
            <a:ext cx="1519848" cy="617093"/>
          </a:xfrm>
        </p:spPr>
        <p:txBody>
          <a:bodyPr lIns="0" tIns="0" rIns="0" bIns="0" anchor="t" anchorCtr="0">
            <a:normAutofit/>
          </a:bodyPr>
          <a:lstStyle>
            <a:lvl1pPr marL="0" indent="0" algn="ctr">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Section 1</a:t>
            </a:r>
            <a:br>
              <a:rPr lang="en-US" noProof="0"/>
            </a:br>
            <a:r>
              <a:rPr lang="en-US" noProof="0"/>
              <a:t>Title</a:t>
            </a:r>
          </a:p>
        </p:txBody>
      </p:sp>
      <p:sp>
        <p:nvSpPr>
          <p:cNvPr id="32" name="Text Placeholder 2">
            <a:extLst>
              <a:ext uri="{FF2B5EF4-FFF2-40B4-BE49-F238E27FC236}">
                <a16:creationId xmlns:a16="http://schemas.microsoft.com/office/drawing/2014/main" id="{4DBC997E-F996-4F59-A610-3C8558F180CA}"/>
              </a:ext>
            </a:extLst>
          </p:cNvPr>
          <p:cNvSpPr>
            <a:spLocks noGrp="1"/>
          </p:cNvSpPr>
          <p:nvPr>
            <p:ph type="body" idx="33" hasCustomPrompt="1"/>
          </p:nvPr>
        </p:nvSpPr>
        <p:spPr>
          <a:xfrm>
            <a:off x="6067696" y="1537655"/>
            <a:ext cx="1519848" cy="250619"/>
          </a:xfrm>
        </p:spPr>
        <p:txBody>
          <a:bodyPr lIns="0" tIns="0" rIns="0" bIns="0" anchor="t" anchorCtr="0">
            <a:normAutofit/>
          </a:bodyPr>
          <a:lstStyle>
            <a:lvl1pPr marL="0" indent="0" algn="r">
              <a:spcBef>
                <a:spcPts val="600"/>
              </a:spcBef>
              <a:buClr>
                <a:schemeClr val="tx1"/>
              </a:buClr>
              <a:buFont typeface="Courier New" panose="02070309020205020404" pitchFamily="49" charset="0"/>
              <a:buNone/>
              <a:defRPr sz="1800" b="0">
                <a:solidFill>
                  <a:schemeClr val="tx1"/>
                </a:solidFill>
                <a:latin typeface="+mn-lt"/>
                <a:cs typeface="Segoe UI Light"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BILLION</a:t>
            </a:r>
          </a:p>
        </p:txBody>
      </p:sp>
      <p:sp>
        <p:nvSpPr>
          <p:cNvPr id="33" name="Text Placeholder 15">
            <a:extLst>
              <a:ext uri="{FF2B5EF4-FFF2-40B4-BE49-F238E27FC236}">
                <a16:creationId xmlns:a16="http://schemas.microsoft.com/office/drawing/2014/main" id="{D2098E46-8023-469E-86ED-39848BCA69B9}"/>
              </a:ext>
            </a:extLst>
          </p:cNvPr>
          <p:cNvSpPr>
            <a:spLocks noGrp="1"/>
          </p:cNvSpPr>
          <p:nvPr>
            <p:ph type="body" sz="quarter" idx="34" hasCustomPrompt="1"/>
          </p:nvPr>
        </p:nvSpPr>
        <p:spPr>
          <a:xfrm>
            <a:off x="8714444" y="2049128"/>
            <a:ext cx="2010420" cy="978408"/>
          </a:xfrm>
          <a:prstGeom prst="rect">
            <a:avLst/>
          </a:prstGeom>
          <a:ln w="6350">
            <a:noFill/>
          </a:ln>
        </p:spPr>
        <p:txBody>
          <a:bodyPr lIns="0" tIns="0" rIns="0" bIns="0" anchor="ctr" anchorCtr="0">
            <a:noAutofit/>
          </a:bodyPr>
          <a:lstStyle>
            <a:lvl1pPr marL="0" indent="0" algn="ctr">
              <a:buNone/>
              <a:defRPr sz="7000" b="1">
                <a:ln w="6350">
                  <a:solidFill>
                    <a:schemeClr val="tx1"/>
                  </a:solidFill>
                </a:ln>
                <a:noFill/>
                <a:latin typeface="+mj-lt"/>
              </a:defRPr>
            </a:lvl1pPr>
          </a:lstStyle>
          <a:p>
            <a:pPr lvl="0"/>
            <a:r>
              <a:rPr lang="en-US" noProof="0"/>
              <a:t>$100</a:t>
            </a:r>
          </a:p>
        </p:txBody>
      </p:sp>
      <p:sp>
        <p:nvSpPr>
          <p:cNvPr id="34" name="Text Placeholder 2">
            <a:extLst>
              <a:ext uri="{FF2B5EF4-FFF2-40B4-BE49-F238E27FC236}">
                <a16:creationId xmlns:a16="http://schemas.microsoft.com/office/drawing/2014/main" id="{93715D94-9DBE-476D-B2A4-208BC6D40C35}"/>
              </a:ext>
            </a:extLst>
          </p:cNvPr>
          <p:cNvSpPr>
            <a:spLocks noGrp="1"/>
          </p:cNvSpPr>
          <p:nvPr>
            <p:ph type="body" idx="35" hasCustomPrompt="1"/>
          </p:nvPr>
        </p:nvSpPr>
        <p:spPr>
          <a:xfrm>
            <a:off x="8981735" y="3034569"/>
            <a:ext cx="1519848" cy="617093"/>
          </a:xfrm>
        </p:spPr>
        <p:txBody>
          <a:bodyPr lIns="0" tIns="0" rIns="0" bIns="0" anchor="t" anchorCtr="0">
            <a:normAutofit/>
          </a:bodyPr>
          <a:lstStyle>
            <a:lvl1pPr marL="0" indent="0" algn="ctr">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Section 1</a:t>
            </a:r>
            <a:br>
              <a:rPr lang="en-US" noProof="0"/>
            </a:br>
            <a:r>
              <a:rPr lang="en-US" noProof="0"/>
              <a:t>Title</a:t>
            </a:r>
          </a:p>
        </p:txBody>
      </p:sp>
      <p:sp>
        <p:nvSpPr>
          <p:cNvPr id="35" name="Text Placeholder 2">
            <a:extLst>
              <a:ext uri="{FF2B5EF4-FFF2-40B4-BE49-F238E27FC236}">
                <a16:creationId xmlns:a16="http://schemas.microsoft.com/office/drawing/2014/main" id="{C6E1A50B-8AFF-497B-8AEC-C61D95DC0685}"/>
              </a:ext>
            </a:extLst>
          </p:cNvPr>
          <p:cNvSpPr>
            <a:spLocks noGrp="1"/>
          </p:cNvSpPr>
          <p:nvPr>
            <p:ph type="body" idx="36" hasCustomPrompt="1"/>
          </p:nvPr>
        </p:nvSpPr>
        <p:spPr>
          <a:xfrm>
            <a:off x="9089050" y="1818886"/>
            <a:ext cx="1519848" cy="250619"/>
          </a:xfrm>
        </p:spPr>
        <p:txBody>
          <a:bodyPr lIns="0" tIns="0" rIns="0" bIns="0" anchor="t" anchorCtr="0">
            <a:normAutofit/>
          </a:bodyPr>
          <a:lstStyle>
            <a:lvl1pPr marL="0" indent="0" algn="r">
              <a:spcBef>
                <a:spcPts val="600"/>
              </a:spcBef>
              <a:buClr>
                <a:schemeClr val="tx1"/>
              </a:buClr>
              <a:buFont typeface="Courier New" panose="02070309020205020404" pitchFamily="49" charset="0"/>
              <a:buNone/>
              <a:defRPr sz="1800" b="0">
                <a:solidFill>
                  <a:schemeClr val="tx1"/>
                </a:solidFill>
                <a:latin typeface="+mn-lt"/>
                <a:cs typeface="Segoe UI Light"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BILLION</a:t>
            </a:r>
          </a:p>
        </p:txBody>
      </p:sp>
    </p:spTree>
    <p:extLst>
      <p:ext uri="{BB962C8B-B14F-4D97-AF65-F5344CB8AC3E}">
        <p14:creationId xmlns:p14="http://schemas.microsoft.com/office/powerpoint/2010/main" val="39429258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with Subtitl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8E3FDB8-6D5C-48FE-99EA-7EC60F4D819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5" name="Date Placeholder 4">
            <a:extLst>
              <a:ext uri="{FF2B5EF4-FFF2-40B4-BE49-F238E27FC236}">
                <a16:creationId xmlns:a16="http://schemas.microsoft.com/office/drawing/2014/main" id="{2D9775F3-A041-479A-8038-652B7D9C72E9}"/>
              </a:ext>
            </a:extLst>
          </p:cNvPr>
          <p:cNvSpPr>
            <a:spLocks noGrp="1"/>
          </p:cNvSpPr>
          <p:nvPr>
            <p:ph type="dt" sz="half" idx="10"/>
          </p:nvPr>
        </p:nvSpPr>
        <p:spPr/>
        <p:txBody>
          <a:bodyPr/>
          <a:lstStyle/>
          <a:p>
            <a:r>
              <a:rPr lang="en-US" noProof="0"/>
              <a:t>MM.DD.20XX</a:t>
            </a:r>
            <a:endParaRPr lang="en-US" noProof="0" dirty="0"/>
          </a:p>
        </p:txBody>
      </p:sp>
      <p:sp>
        <p:nvSpPr>
          <p:cNvPr id="6" name="Footer Placeholder 5">
            <a:extLst>
              <a:ext uri="{FF2B5EF4-FFF2-40B4-BE49-F238E27FC236}">
                <a16:creationId xmlns:a16="http://schemas.microsoft.com/office/drawing/2014/main" id="{29BEDD04-BE4E-4B91-B13E-0C4FB3E1658F}"/>
              </a:ext>
            </a:extLst>
          </p:cNvPr>
          <p:cNvSpPr>
            <a:spLocks noGrp="1"/>
          </p:cNvSpPr>
          <p:nvPr>
            <p:ph type="ftr" sz="quarter" idx="11"/>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306DF5D8-12DC-494E-B0F1-2E9C86A14544}"/>
              </a:ext>
            </a:extLst>
          </p:cNvPr>
          <p:cNvSpPr>
            <a:spLocks noGrp="1"/>
          </p:cNvSpPr>
          <p:nvPr>
            <p:ph type="sldNum" sz="quarter" idx="12"/>
          </p:nvPr>
        </p:nvSpPr>
        <p:spPr>
          <a:xfrm>
            <a:off x="778643" y="5879656"/>
            <a:ext cx="354492" cy="297307"/>
          </a:xfrm>
          <a:prstGeom prst="rect">
            <a:avLst/>
          </a:prstGeom>
        </p:spPr>
        <p:txBody>
          <a:bodyPr/>
          <a:lstStyle/>
          <a:p>
            <a:fld id="{8D581BC7-E183-40DB-AC97-C19EA4EB8894}" type="slidenum">
              <a:rPr lang="en-US" noProof="0" smtClean="0"/>
              <a:t>‹#›</a:t>
            </a:fld>
            <a:endParaRPr lang="en-US" noProof="0" dirty="0"/>
          </a:p>
        </p:txBody>
      </p:sp>
      <p:sp>
        <p:nvSpPr>
          <p:cNvPr id="8" name="Title 1">
            <a:extLst>
              <a:ext uri="{FF2B5EF4-FFF2-40B4-BE49-F238E27FC236}">
                <a16:creationId xmlns:a16="http://schemas.microsoft.com/office/drawing/2014/main" id="{ABF87C9E-53A2-4DE1-89DC-3907BE2E3D3C}"/>
              </a:ext>
            </a:extLst>
          </p:cNvPr>
          <p:cNvSpPr>
            <a:spLocks noGrp="1"/>
          </p:cNvSpPr>
          <p:nvPr>
            <p:ph type="title" hasCustomPrompt="1"/>
          </p:nvPr>
        </p:nvSpPr>
        <p:spPr>
          <a:xfrm>
            <a:off x="6096000" y="707529"/>
            <a:ext cx="5314072" cy="569086"/>
          </a:xfrm>
        </p:spPr>
        <p:txBody>
          <a:bodyPr lIns="0" tIns="0" rIns="0" bIns="0" anchor="b">
            <a:normAutofit/>
          </a:bodyPr>
          <a:lstStyle>
            <a:lvl1pPr algn="l">
              <a:defRPr sz="3600"/>
            </a:lvl1pPr>
          </a:lstStyle>
          <a:p>
            <a:r>
              <a:rPr lang="en-US" noProof="0"/>
              <a:t>CLICK TO EDIT TITLE</a:t>
            </a:r>
          </a:p>
        </p:txBody>
      </p:sp>
      <p:sp>
        <p:nvSpPr>
          <p:cNvPr id="9" name="Text Placeholder 2">
            <a:extLst>
              <a:ext uri="{FF2B5EF4-FFF2-40B4-BE49-F238E27FC236}">
                <a16:creationId xmlns:a16="http://schemas.microsoft.com/office/drawing/2014/main" id="{EB453F8F-AA02-4E0D-93BF-8CF4F1490377}"/>
              </a:ext>
            </a:extLst>
          </p:cNvPr>
          <p:cNvSpPr>
            <a:spLocks noGrp="1"/>
          </p:cNvSpPr>
          <p:nvPr>
            <p:ph type="body" idx="1" hasCustomPrompt="1"/>
          </p:nvPr>
        </p:nvSpPr>
        <p:spPr>
          <a:xfrm>
            <a:off x="6096000" y="1625821"/>
            <a:ext cx="5292725" cy="978407"/>
          </a:xfrm>
        </p:spPr>
        <p:txBody>
          <a:bodyPr lIns="0" tIns="0" rIns="0" bIns="0">
            <a:normAutofit/>
          </a:bodyPr>
          <a:lstStyle>
            <a:lvl1pPr marL="0" indent="0" algn="l">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0" name="Picture Placeholder 10">
            <a:extLst>
              <a:ext uri="{FF2B5EF4-FFF2-40B4-BE49-F238E27FC236}">
                <a16:creationId xmlns:a16="http://schemas.microsoft.com/office/drawing/2014/main" id="{A541F291-2E4B-474E-9ED0-55C97A2A066D}"/>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grpSp>
        <p:nvGrpSpPr>
          <p:cNvPr id="11" name="Group 10">
            <a:extLst>
              <a:ext uri="{FF2B5EF4-FFF2-40B4-BE49-F238E27FC236}">
                <a16:creationId xmlns:a16="http://schemas.microsoft.com/office/drawing/2014/main" id="{59E4D57E-4989-4939-A31F-637543FAB606}"/>
              </a:ext>
            </a:extLst>
          </p:cNvPr>
          <p:cNvGrpSpPr/>
          <p:nvPr userDrawn="1"/>
        </p:nvGrpSpPr>
        <p:grpSpPr>
          <a:xfrm flipH="1">
            <a:off x="6096000" y="1383372"/>
            <a:ext cx="6096000" cy="100800"/>
            <a:chOff x="646015" y="3248308"/>
            <a:chExt cx="3107749" cy="100800"/>
          </a:xfrm>
        </p:grpSpPr>
        <p:cxnSp>
          <p:nvCxnSpPr>
            <p:cNvPr id="12" name="Straight Connector 11">
              <a:extLst>
                <a:ext uri="{FF2B5EF4-FFF2-40B4-BE49-F238E27FC236}">
                  <a16:creationId xmlns:a16="http://schemas.microsoft.com/office/drawing/2014/main" id="{370B72A7-B625-48B8-88E6-BCE2A4DD531E}"/>
                </a:ext>
              </a:extLst>
            </p:cNvPr>
            <p:cNvCxnSpPr>
              <a:cxnSpLocks/>
            </p:cNvCxnSpPr>
            <p:nvPr userDrawn="1"/>
          </p:nvCxnSpPr>
          <p:spPr>
            <a:xfrm>
              <a:off x="646015" y="3290538"/>
              <a:ext cx="3107749"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01ED729F-F8A5-4244-9776-4935C260F11F}"/>
                </a:ext>
              </a:extLst>
            </p:cNvPr>
            <p:cNvSpPr/>
            <p:nvPr userDrawn="1"/>
          </p:nvSpPr>
          <p:spPr>
            <a:xfrm>
              <a:off x="3702376" y="3248308"/>
              <a:ext cx="51388"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cxnSp>
        <p:nvCxnSpPr>
          <p:cNvPr id="17" name="Straight Connector 16">
            <a:extLst>
              <a:ext uri="{FF2B5EF4-FFF2-40B4-BE49-F238E27FC236}">
                <a16:creationId xmlns:a16="http://schemas.microsoft.com/office/drawing/2014/main" id="{6150998C-CF95-4C6F-8962-8EB2DB30177D}"/>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F86A2ACD-8CF5-48A3-A678-E213A809B332}"/>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9" name="Straight Connector 18">
            <a:extLst>
              <a:ext uri="{FF2B5EF4-FFF2-40B4-BE49-F238E27FC236}">
                <a16:creationId xmlns:a16="http://schemas.microsoft.com/office/drawing/2014/main" id="{F00811BB-0E37-4D70-84A5-97B3FBEDCBE6}"/>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D03B3046-0457-4D23-8E0C-64E3FCD620BB}"/>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4" name="Text Placeholder 2">
            <a:extLst>
              <a:ext uri="{FF2B5EF4-FFF2-40B4-BE49-F238E27FC236}">
                <a16:creationId xmlns:a16="http://schemas.microsoft.com/office/drawing/2014/main" id="{B17B484C-F876-40B2-89DE-FC7A9E54C835}"/>
              </a:ext>
            </a:extLst>
          </p:cNvPr>
          <p:cNvSpPr>
            <a:spLocks noGrp="1"/>
          </p:cNvSpPr>
          <p:nvPr>
            <p:ph type="body" idx="27" hasCustomPrompt="1"/>
          </p:nvPr>
        </p:nvSpPr>
        <p:spPr>
          <a:xfrm>
            <a:off x="831851" y="3335524"/>
            <a:ext cx="4817836" cy="2248846"/>
          </a:xfrm>
        </p:spPr>
        <p:txBody>
          <a:bodyPr lIns="0" tIns="0" rIns="0" bIns="0">
            <a:normAutofit/>
          </a:bodyPr>
          <a:lstStyle>
            <a:lvl1pPr marL="216000" indent="-216000">
              <a:lnSpc>
                <a:spcPct val="100000"/>
              </a:lnSpc>
              <a:spcBef>
                <a:spcPts val="600"/>
              </a:spcBef>
              <a:buClr>
                <a:schemeClr val="tx1"/>
              </a:buClr>
              <a:buFont typeface="Courier New" panose="02070309020205020404" pitchFamily="49" charset="0"/>
              <a:buChar char="o"/>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6" name="Text Placeholder 2">
            <a:extLst>
              <a:ext uri="{FF2B5EF4-FFF2-40B4-BE49-F238E27FC236}">
                <a16:creationId xmlns:a16="http://schemas.microsoft.com/office/drawing/2014/main" id="{99E02476-A734-4A74-BC42-F104B37C8C19}"/>
              </a:ext>
            </a:extLst>
          </p:cNvPr>
          <p:cNvSpPr>
            <a:spLocks noGrp="1"/>
          </p:cNvSpPr>
          <p:nvPr>
            <p:ph type="body" idx="29" hasCustomPrompt="1"/>
          </p:nvPr>
        </p:nvSpPr>
        <p:spPr>
          <a:xfrm>
            <a:off x="831850" y="2905291"/>
            <a:ext cx="2915732" cy="360000"/>
          </a:xfrm>
        </p:spPr>
        <p:txBody>
          <a:bodyPr lIns="0" tIns="0" rIns="0" bIns="0" anchor="b"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23" name="Text Placeholder 2">
            <a:extLst>
              <a:ext uri="{FF2B5EF4-FFF2-40B4-BE49-F238E27FC236}">
                <a16:creationId xmlns:a16="http://schemas.microsoft.com/office/drawing/2014/main" id="{ABD2EF23-562D-4049-92E3-48371C9E83A4}"/>
              </a:ext>
            </a:extLst>
          </p:cNvPr>
          <p:cNvSpPr>
            <a:spLocks noGrp="1"/>
          </p:cNvSpPr>
          <p:nvPr>
            <p:ph type="body" idx="30" hasCustomPrompt="1"/>
          </p:nvPr>
        </p:nvSpPr>
        <p:spPr>
          <a:xfrm>
            <a:off x="6098826" y="3335524"/>
            <a:ext cx="5311245" cy="2248846"/>
          </a:xfrm>
        </p:spPr>
        <p:txBody>
          <a:bodyPr lIns="0" tIns="0" rIns="0" bIns="0">
            <a:normAutofit/>
          </a:bodyPr>
          <a:lstStyle>
            <a:lvl1pPr marL="216000" indent="-216000">
              <a:lnSpc>
                <a:spcPct val="100000"/>
              </a:lnSpc>
              <a:spcBef>
                <a:spcPts val="600"/>
              </a:spcBef>
              <a:buClr>
                <a:schemeClr val="tx1"/>
              </a:buClr>
              <a:buFont typeface="Courier New" panose="02070309020205020404" pitchFamily="49" charset="0"/>
              <a:buChar char="o"/>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24" name="Text Placeholder 2">
            <a:extLst>
              <a:ext uri="{FF2B5EF4-FFF2-40B4-BE49-F238E27FC236}">
                <a16:creationId xmlns:a16="http://schemas.microsoft.com/office/drawing/2014/main" id="{FB2A0B34-417C-46AC-95C0-9B2A2FCC8BFC}"/>
              </a:ext>
            </a:extLst>
          </p:cNvPr>
          <p:cNvSpPr>
            <a:spLocks noGrp="1"/>
          </p:cNvSpPr>
          <p:nvPr>
            <p:ph type="body" idx="31" hasCustomPrompt="1"/>
          </p:nvPr>
        </p:nvSpPr>
        <p:spPr>
          <a:xfrm>
            <a:off x="6098826" y="2905291"/>
            <a:ext cx="2915732" cy="360000"/>
          </a:xfrm>
        </p:spPr>
        <p:txBody>
          <a:bodyPr lIns="0" tIns="0" rIns="0" bIns="0" anchor="b"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Tree>
    <p:extLst>
      <p:ext uri="{BB962C8B-B14F-4D97-AF65-F5344CB8AC3E}">
        <p14:creationId xmlns:p14="http://schemas.microsoft.com/office/powerpoint/2010/main" val="7780866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8E3FDB8-6D5C-48FE-99EA-7EC60F4D819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5" name="Date Placeholder 4">
            <a:extLst>
              <a:ext uri="{FF2B5EF4-FFF2-40B4-BE49-F238E27FC236}">
                <a16:creationId xmlns:a16="http://schemas.microsoft.com/office/drawing/2014/main" id="{2D9775F3-A041-479A-8038-652B7D9C72E9}"/>
              </a:ext>
            </a:extLst>
          </p:cNvPr>
          <p:cNvSpPr>
            <a:spLocks noGrp="1"/>
          </p:cNvSpPr>
          <p:nvPr>
            <p:ph type="dt" sz="half" idx="10"/>
          </p:nvPr>
        </p:nvSpPr>
        <p:spPr/>
        <p:txBody>
          <a:bodyPr/>
          <a:lstStyle/>
          <a:p>
            <a:r>
              <a:rPr lang="en-US" noProof="0"/>
              <a:t>MM.DD.20XX</a:t>
            </a:r>
            <a:endParaRPr lang="en-US" noProof="0" dirty="0"/>
          </a:p>
        </p:txBody>
      </p:sp>
      <p:sp>
        <p:nvSpPr>
          <p:cNvPr id="6" name="Footer Placeholder 5">
            <a:extLst>
              <a:ext uri="{FF2B5EF4-FFF2-40B4-BE49-F238E27FC236}">
                <a16:creationId xmlns:a16="http://schemas.microsoft.com/office/drawing/2014/main" id="{29BEDD04-BE4E-4B91-B13E-0C4FB3E1658F}"/>
              </a:ext>
            </a:extLst>
          </p:cNvPr>
          <p:cNvSpPr>
            <a:spLocks noGrp="1"/>
          </p:cNvSpPr>
          <p:nvPr>
            <p:ph type="ftr" sz="quarter" idx="11"/>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306DF5D8-12DC-494E-B0F1-2E9C86A14544}"/>
              </a:ext>
            </a:extLst>
          </p:cNvPr>
          <p:cNvSpPr>
            <a:spLocks noGrp="1"/>
          </p:cNvSpPr>
          <p:nvPr>
            <p:ph type="sldNum" sz="quarter" idx="12"/>
          </p:nvPr>
        </p:nvSpPr>
        <p:spPr>
          <a:xfrm>
            <a:off x="778643" y="5879656"/>
            <a:ext cx="354492" cy="297307"/>
          </a:xfrm>
          <a:prstGeom prst="rect">
            <a:avLst/>
          </a:prstGeom>
        </p:spPr>
        <p:txBody>
          <a:bodyPr/>
          <a:lstStyle/>
          <a:p>
            <a:fld id="{8D581BC7-E183-40DB-AC97-C19EA4EB8894}" type="slidenum">
              <a:rPr lang="en-US" noProof="0" smtClean="0"/>
              <a:t>‹#›</a:t>
            </a:fld>
            <a:endParaRPr lang="en-US" noProof="0" dirty="0"/>
          </a:p>
        </p:txBody>
      </p:sp>
      <p:sp>
        <p:nvSpPr>
          <p:cNvPr id="8" name="Title 1">
            <a:extLst>
              <a:ext uri="{FF2B5EF4-FFF2-40B4-BE49-F238E27FC236}">
                <a16:creationId xmlns:a16="http://schemas.microsoft.com/office/drawing/2014/main" id="{ABF87C9E-53A2-4DE1-89DC-3907BE2E3D3C}"/>
              </a:ext>
            </a:extLst>
          </p:cNvPr>
          <p:cNvSpPr>
            <a:spLocks noGrp="1"/>
          </p:cNvSpPr>
          <p:nvPr>
            <p:ph type="title" hasCustomPrompt="1"/>
          </p:nvPr>
        </p:nvSpPr>
        <p:spPr>
          <a:xfrm>
            <a:off x="806105" y="707529"/>
            <a:ext cx="3704150" cy="569086"/>
          </a:xfrm>
        </p:spPr>
        <p:txBody>
          <a:bodyPr lIns="0" tIns="0" rIns="0" bIns="0" anchor="b">
            <a:normAutofit/>
          </a:bodyPr>
          <a:lstStyle>
            <a:lvl1pPr algn="l">
              <a:defRPr sz="3600"/>
            </a:lvl1pPr>
          </a:lstStyle>
          <a:p>
            <a:r>
              <a:rPr lang="en-US" noProof="0"/>
              <a:t>CLICK TO EDIT</a:t>
            </a:r>
          </a:p>
        </p:txBody>
      </p:sp>
      <p:grpSp>
        <p:nvGrpSpPr>
          <p:cNvPr id="11" name="Group 10">
            <a:extLst>
              <a:ext uri="{FF2B5EF4-FFF2-40B4-BE49-F238E27FC236}">
                <a16:creationId xmlns:a16="http://schemas.microsoft.com/office/drawing/2014/main" id="{59E4D57E-4989-4939-A31F-637543FAB606}"/>
              </a:ext>
            </a:extLst>
          </p:cNvPr>
          <p:cNvGrpSpPr/>
          <p:nvPr userDrawn="1"/>
        </p:nvGrpSpPr>
        <p:grpSpPr>
          <a:xfrm>
            <a:off x="-6" y="1374243"/>
            <a:ext cx="4319045" cy="100800"/>
            <a:chOff x="646012" y="3239179"/>
            <a:chExt cx="2201856" cy="100800"/>
          </a:xfrm>
        </p:grpSpPr>
        <p:cxnSp>
          <p:nvCxnSpPr>
            <p:cNvPr id="12" name="Straight Connector 11">
              <a:extLst>
                <a:ext uri="{FF2B5EF4-FFF2-40B4-BE49-F238E27FC236}">
                  <a16:creationId xmlns:a16="http://schemas.microsoft.com/office/drawing/2014/main" id="{370B72A7-B625-48B8-88E6-BCE2A4DD531E}"/>
                </a:ext>
              </a:extLst>
            </p:cNvPr>
            <p:cNvCxnSpPr>
              <a:cxnSpLocks/>
            </p:cNvCxnSpPr>
            <p:nvPr userDrawn="1"/>
          </p:nvCxnSpPr>
          <p:spPr>
            <a:xfrm>
              <a:off x="646012" y="3290538"/>
              <a:ext cx="2165636"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01ED729F-F8A5-4244-9776-4935C260F11F}"/>
                </a:ext>
              </a:extLst>
            </p:cNvPr>
            <p:cNvSpPr/>
            <p:nvPr userDrawn="1"/>
          </p:nvSpPr>
          <p:spPr>
            <a:xfrm>
              <a:off x="2796480" y="3239179"/>
              <a:ext cx="51388"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cxnSp>
        <p:nvCxnSpPr>
          <p:cNvPr id="17" name="Straight Connector 16">
            <a:extLst>
              <a:ext uri="{FF2B5EF4-FFF2-40B4-BE49-F238E27FC236}">
                <a16:creationId xmlns:a16="http://schemas.microsoft.com/office/drawing/2014/main" id="{6150998C-CF95-4C6F-8962-8EB2DB30177D}"/>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F86A2ACD-8CF5-48A3-A678-E213A809B332}"/>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9" name="Straight Connector 18">
            <a:extLst>
              <a:ext uri="{FF2B5EF4-FFF2-40B4-BE49-F238E27FC236}">
                <a16:creationId xmlns:a16="http://schemas.microsoft.com/office/drawing/2014/main" id="{F00811BB-0E37-4D70-84A5-97B3FBEDCBE6}"/>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D03B3046-0457-4D23-8E0C-64E3FCD620BB}"/>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1" name="Picture Placeholder 11" descr="Competitors logos quadrant">
            <a:extLst>
              <a:ext uri="{FF2B5EF4-FFF2-40B4-BE49-F238E27FC236}">
                <a16:creationId xmlns:a16="http://schemas.microsoft.com/office/drawing/2014/main" id="{58A093A6-410B-4E4B-BA54-D31E8313D9B1}"/>
              </a:ext>
            </a:extLst>
          </p:cNvPr>
          <p:cNvSpPr>
            <a:spLocks noGrp="1"/>
          </p:cNvSpPr>
          <p:nvPr>
            <p:ph type="pic" sz="quarter" idx="39" hasCustomPrompt="1"/>
          </p:nvPr>
        </p:nvSpPr>
        <p:spPr>
          <a:xfrm>
            <a:off x="3928670" y="2872719"/>
            <a:ext cx="1772153" cy="777240"/>
          </a:xfrm>
          <a:noFill/>
        </p:spPr>
        <p:txBody>
          <a:bodyPr anchor="ctr" anchorCtr="0">
            <a:noAutofit/>
          </a:bodyPr>
          <a:lstStyle>
            <a:lvl1pPr marL="0" indent="0" algn="ctr">
              <a:buNone/>
              <a:defRPr sz="2000" i="1">
                <a:solidFill>
                  <a:schemeClr val="tx1"/>
                </a:solidFill>
              </a:defRPr>
            </a:lvl1pPr>
          </a:lstStyle>
          <a:p>
            <a:r>
              <a:rPr lang="en-US" noProof="0" dirty="0"/>
              <a:t>Competitor 2</a:t>
            </a:r>
          </a:p>
          <a:p>
            <a:r>
              <a:rPr lang="en-US" noProof="0" dirty="0"/>
              <a:t>Logo</a:t>
            </a:r>
          </a:p>
        </p:txBody>
      </p:sp>
      <p:sp>
        <p:nvSpPr>
          <p:cNvPr id="22" name="Picture Placeholder 11" descr="Competitors logos quadrant">
            <a:extLst>
              <a:ext uri="{FF2B5EF4-FFF2-40B4-BE49-F238E27FC236}">
                <a16:creationId xmlns:a16="http://schemas.microsoft.com/office/drawing/2014/main" id="{C852F764-614E-4E0D-B231-E5EF9B5D3AFE}"/>
              </a:ext>
            </a:extLst>
          </p:cNvPr>
          <p:cNvSpPr>
            <a:spLocks noGrp="1"/>
          </p:cNvSpPr>
          <p:nvPr>
            <p:ph type="pic" sz="quarter" idx="40" hasCustomPrompt="1"/>
          </p:nvPr>
        </p:nvSpPr>
        <p:spPr>
          <a:xfrm>
            <a:off x="806105" y="2171148"/>
            <a:ext cx="1655064" cy="777240"/>
          </a:xfrm>
          <a:noFill/>
        </p:spPr>
        <p:txBody>
          <a:bodyPr anchor="ctr" anchorCtr="0">
            <a:noAutofit/>
          </a:bodyPr>
          <a:lstStyle>
            <a:lvl1pPr marL="0" indent="0" algn="ctr">
              <a:buNone/>
              <a:defRPr sz="2000" i="1">
                <a:solidFill>
                  <a:schemeClr val="tx1"/>
                </a:solidFill>
              </a:defRPr>
            </a:lvl1pPr>
          </a:lstStyle>
          <a:p>
            <a:r>
              <a:rPr lang="en-US" noProof="0" dirty="0"/>
              <a:t>Competitor 1</a:t>
            </a:r>
          </a:p>
          <a:p>
            <a:r>
              <a:rPr lang="en-US" noProof="0" dirty="0"/>
              <a:t>Logo</a:t>
            </a:r>
          </a:p>
        </p:txBody>
      </p:sp>
      <p:sp>
        <p:nvSpPr>
          <p:cNvPr id="25" name="Picture Placeholder 11" descr="Competitors logos quadrant">
            <a:extLst>
              <a:ext uri="{FF2B5EF4-FFF2-40B4-BE49-F238E27FC236}">
                <a16:creationId xmlns:a16="http://schemas.microsoft.com/office/drawing/2014/main" id="{0349F007-C349-4EF3-A61F-86C43BEB5478}"/>
              </a:ext>
            </a:extLst>
          </p:cNvPr>
          <p:cNvSpPr>
            <a:spLocks noGrp="1"/>
          </p:cNvSpPr>
          <p:nvPr>
            <p:ph type="pic" sz="quarter" idx="41" hasCustomPrompt="1"/>
          </p:nvPr>
        </p:nvSpPr>
        <p:spPr>
          <a:xfrm>
            <a:off x="2729582" y="4456262"/>
            <a:ext cx="1772153" cy="777240"/>
          </a:xfrm>
          <a:noFill/>
        </p:spPr>
        <p:txBody>
          <a:bodyPr anchor="ctr" anchorCtr="0">
            <a:noAutofit/>
          </a:bodyPr>
          <a:lstStyle>
            <a:lvl1pPr marL="0" indent="0" algn="ctr">
              <a:buNone/>
              <a:defRPr sz="2000" i="1">
                <a:solidFill>
                  <a:schemeClr val="tx1"/>
                </a:solidFill>
              </a:defRPr>
            </a:lvl1pPr>
          </a:lstStyle>
          <a:p>
            <a:r>
              <a:rPr lang="en-US" noProof="0" dirty="0"/>
              <a:t>Competitor 3</a:t>
            </a:r>
          </a:p>
          <a:p>
            <a:r>
              <a:rPr lang="en-US" noProof="0" dirty="0"/>
              <a:t>Logo</a:t>
            </a:r>
          </a:p>
        </p:txBody>
      </p:sp>
      <p:sp>
        <p:nvSpPr>
          <p:cNvPr id="26" name="Picture Placeholder 11" descr="Competitors logos quadrant">
            <a:extLst>
              <a:ext uri="{FF2B5EF4-FFF2-40B4-BE49-F238E27FC236}">
                <a16:creationId xmlns:a16="http://schemas.microsoft.com/office/drawing/2014/main" id="{FEA8BDDC-623F-4C67-AD04-E7801B537019}"/>
              </a:ext>
            </a:extLst>
          </p:cNvPr>
          <p:cNvSpPr>
            <a:spLocks noGrp="1"/>
          </p:cNvSpPr>
          <p:nvPr>
            <p:ph type="pic" sz="quarter" idx="42" hasCustomPrompt="1"/>
          </p:nvPr>
        </p:nvSpPr>
        <p:spPr>
          <a:xfrm>
            <a:off x="6829546" y="2770168"/>
            <a:ext cx="1772153" cy="777240"/>
          </a:xfrm>
          <a:noFill/>
        </p:spPr>
        <p:txBody>
          <a:bodyPr anchor="ctr" anchorCtr="0">
            <a:noAutofit/>
          </a:bodyPr>
          <a:lstStyle>
            <a:lvl1pPr marL="0" indent="0" algn="ctr">
              <a:buNone/>
              <a:defRPr sz="2000" i="1">
                <a:solidFill>
                  <a:schemeClr val="tx1"/>
                </a:solidFill>
              </a:defRPr>
            </a:lvl1pPr>
          </a:lstStyle>
          <a:p>
            <a:r>
              <a:rPr lang="en-US" noProof="0" dirty="0"/>
              <a:t>Competitor 4</a:t>
            </a:r>
          </a:p>
          <a:p>
            <a:r>
              <a:rPr lang="en-US" noProof="0" dirty="0"/>
              <a:t>Logo</a:t>
            </a:r>
          </a:p>
        </p:txBody>
      </p:sp>
      <p:sp>
        <p:nvSpPr>
          <p:cNvPr id="27" name="Picture Placeholder 11" descr="Competitors logos quadrant">
            <a:extLst>
              <a:ext uri="{FF2B5EF4-FFF2-40B4-BE49-F238E27FC236}">
                <a16:creationId xmlns:a16="http://schemas.microsoft.com/office/drawing/2014/main" id="{28B0D00B-97E7-4133-B35A-AC2EF334CD2B}"/>
              </a:ext>
            </a:extLst>
          </p:cNvPr>
          <p:cNvSpPr>
            <a:spLocks noGrp="1"/>
          </p:cNvSpPr>
          <p:nvPr>
            <p:ph type="pic" sz="quarter" idx="43" hasCustomPrompt="1"/>
          </p:nvPr>
        </p:nvSpPr>
        <p:spPr>
          <a:xfrm>
            <a:off x="6610067" y="4588832"/>
            <a:ext cx="1772153" cy="777240"/>
          </a:xfrm>
          <a:noFill/>
        </p:spPr>
        <p:txBody>
          <a:bodyPr anchor="ctr" anchorCtr="0">
            <a:noAutofit/>
          </a:bodyPr>
          <a:lstStyle>
            <a:lvl1pPr marL="0" indent="0" algn="ctr">
              <a:buNone/>
              <a:defRPr sz="2000" i="1">
                <a:solidFill>
                  <a:schemeClr val="tx1"/>
                </a:solidFill>
              </a:defRPr>
            </a:lvl1pPr>
          </a:lstStyle>
          <a:p>
            <a:r>
              <a:rPr lang="en-US" noProof="0" dirty="0"/>
              <a:t>Competitor 5</a:t>
            </a:r>
          </a:p>
          <a:p>
            <a:r>
              <a:rPr lang="en-US" noProof="0" dirty="0"/>
              <a:t>Logo</a:t>
            </a:r>
          </a:p>
        </p:txBody>
      </p:sp>
      <p:sp>
        <p:nvSpPr>
          <p:cNvPr id="28" name="Picture Placeholder 11" descr="Competitors logos quadrant">
            <a:extLst>
              <a:ext uri="{FF2B5EF4-FFF2-40B4-BE49-F238E27FC236}">
                <a16:creationId xmlns:a16="http://schemas.microsoft.com/office/drawing/2014/main" id="{8D1A7417-EFAD-46F6-ADA5-117D4C7B1A9D}"/>
              </a:ext>
            </a:extLst>
          </p:cNvPr>
          <p:cNvSpPr>
            <a:spLocks noGrp="1"/>
          </p:cNvSpPr>
          <p:nvPr>
            <p:ph type="pic" sz="quarter" idx="44" hasCustomPrompt="1"/>
          </p:nvPr>
        </p:nvSpPr>
        <p:spPr>
          <a:xfrm>
            <a:off x="9571158" y="4977452"/>
            <a:ext cx="1772153" cy="777240"/>
          </a:xfrm>
          <a:noFill/>
        </p:spPr>
        <p:txBody>
          <a:bodyPr anchor="ctr" anchorCtr="0">
            <a:noAutofit/>
          </a:bodyPr>
          <a:lstStyle>
            <a:lvl1pPr marL="0" indent="0" algn="ctr">
              <a:buNone/>
              <a:defRPr sz="2000" i="1">
                <a:solidFill>
                  <a:schemeClr val="tx1"/>
                </a:solidFill>
              </a:defRPr>
            </a:lvl1pPr>
          </a:lstStyle>
          <a:p>
            <a:r>
              <a:rPr lang="en-US" noProof="0" dirty="0"/>
              <a:t>Competitor 6</a:t>
            </a:r>
          </a:p>
          <a:p>
            <a:r>
              <a:rPr lang="en-US" noProof="0" dirty="0"/>
              <a:t>Logo</a:t>
            </a:r>
          </a:p>
        </p:txBody>
      </p:sp>
      <p:sp>
        <p:nvSpPr>
          <p:cNvPr id="29" name="Text Placeholder 7">
            <a:extLst>
              <a:ext uri="{FF2B5EF4-FFF2-40B4-BE49-F238E27FC236}">
                <a16:creationId xmlns:a16="http://schemas.microsoft.com/office/drawing/2014/main" id="{D4B80E14-BBC8-42CC-8777-FFF50D168A09}"/>
              </a:ext>
            </a:extLst>
          </p:cNvPr>
          <p:cNvSpPr>
            <a:spLocks noGrp="1"/>
          </p:cNvSpPr>
          <p:nvPr>
            <p:ph type="body" sz="quarter" idx="46" hasCustomPrompt="1"/>
          </p:nvPr>
        </p:nvSpPr>
        <p:spPr>
          <a:xfrm>
            <a:off x="789869" y="3642757"/>
            <a:ext cx="2741612" cy="248888"/>
          </a:xfrm>
        </p:spPr>
        <p:txBody>
          <a:bodyPr wrap="square" lIns="0" tIns="0" rIns="0" bIns="0">
            <a:noAutofit/>
          </a:bodyPr>
          <a:lstStyle>
            <a:lvl1pPr marL="0" indent="0">
              <a:buNone/>
              <a:defRPr sz="2000" b="0">
                <a:solidFill>
                  <a:schemeClr val="tx2"/>
                </a:solidFill>
                <a:latin typeface="+mj-lt"/>
              </a:defRPr>
            </a:lvl1pPr>
            <a:lvl2pPr marL="457200" indent="0">
              <a:buNone/>
              <a:defRPr sz="1200" b="1"/>
            </a:lvl2pPr>
            <a:lvl3pPr>
              <a:defRPr sz="1200" b="1"/>
            </a:lvl3pPr>
            <a:lvl4pPr>
              <a:defRPr sz="1200" b="1"/>
            </a:lvl4pPr>
            <a:lvl5pPr>
              <a:defRPr sz="1200" b="1"/>
            </a:lvl5pPr>
          </a:lstStyle>
          <a:p>
            <a:pPr lvl="0"/>
            <a:r>
              <a:rPr lang="en-US" noProof="0"/>
              <a:t>More expensive</a:t>
            </a:r>
          </a:p>
        </p:txBody>
      </p:sp>
      <p:sp>
        <p:nvSpPr>
          <p:cNvPr id="30" name="Text Placeholder 7">
            <a:extLst>
              <a:ext uri="{FF2B5EF4-FFF2-40B4-BE49-F238E27FC236}">
                <a16:creationId xmlns:a16="http://schemas.microsoft.com/office/drawing/2014/main" id="{95033551-3DD0-4EBE-8DFD-9335F8BA9268}"/>
              </a:ext>
            </a:extLst>
          </p:cNvPr>
          <p:cNvSpPr>
            <a:spLocks noGrp="1"/>
          </p:cNvSpPr>
          <p:nvPr>
            <p:ph type="body" sz="quarter" idx="48" hasCustomPrompt="1"/>
          </p:nvPr>
        </p:nvSpPr>
        <p:spPr>
          <a:xfrm>
            <a:off x="6315481" y="5884080"/>
            <a:ext cx="2741612" cy="248888"/>
          </a:xfrm>
        </p:spPr>
        <p:txBody>
          <a:bodyPr wrap="square" lIns="0" tIns="0" rIns="0" bIns="0">
            <a:noAutofit/>
          </a:bodyPr>
          <a:lstStyle>
            <a:lvl1pPr marL="0" indent="0" algn="l">
              <a:buNone/>
              <a:defRPr sz="2000" b="0">
                <a:solidFill>
                  <a:schemeClr val="tx2"/>
                </a:solidFill>
                <a:latin typeface="+mj-lt"/>
              </a:defRPr>
            </a:lvl1pPr>
            <a:lvl2pPr marL="457200" indent="0">
              <a:buNone/>
              <a:defRPr sz="1200" b="1"/>
            </a:lvl2pPr>
            <a:lvl3pPr>
              <a:defRPr sz="1200" b="1"/>
            </a:lvl3pPr>
            <a:lvl4pPr>
              <a:defRPr sz="1200" b="1"/>
            </a:lvl4pPr>
            <a:lvl5pPr>
              <a:defRPr sz="1200" b="1"/>
            </a:lvl5pPr>
          </a:lstStyle>
          <a:p>
            <a:pPr lvl="0"/>
            <a:r>
              <a:rPr lang="en-US" noProof="0"/>
              <a:t>Less convenient</a:t>
            </a:r>
          </a:p>
        </p:txBody>
      </p:sp>
      <p:sp>
        <p:nvSpPr>
          <p:cNvPr id="31" name="Text Placeholder 7">
            <a:extLst>
              <a:ext uri="{FF2B5EF4-FFF2-40B4-BE49-F238E27FC236}">
                <a16:creationId xmlns:a16="http://schemas.microsoft.com/office/drawing/2014/main" id="{CC507E62-D7F3-4E81-8DE2-5A7084588A33}"/>
              </a:ext>
            </a:extLst>
          </p:cNvPr>
          <p:cNvSpPr>
            <a:spLocks noGrp="1"/>
          </p:cNvSpPr>
          <p:nvPr>
            <p:ph type="body" sz="quarter" idx="49" hasCustomPrompt="1"/>
          </p:nvPr>
        </p:nvSpPr>
        <p:spPr>
          <a:xfrm>
            <a:off x="6315481" y="1343118"/>
            <a:ext cx="2741612" cy="248888"/>
          </a:xfrm>
        </p:spPr>
        <p:txBody>
          <a:bodyPr wrap="square" lIns="0" tIns="0" rIns="0" bIns="0">
            <a:noAutofit/>
          </a:bodyPr>
          <a:lstStyle>
            <a:lvl1pPr marL="0" indent="0" algn="l">
              <a:buNone/>
              <a:defRPr sz="2000" b="0">
                <a:solidFill>
                  <a:schemeClr val="tx2"/>
                </a:solidFill>
                <a:latin typeface="+mj-lt"/>
              </a:defRPr>
            </a:lvl1pPr>
            <a:lvl2pPr marL="457200" indent="0">
              <a:buNone/>
              <a:defRPr sz="1200" b="1"/>
            </a:lvl2pPr>
            <a:lvl3pPr>
              <a:defRPr sz="1200" b="1"/>
            </a:lvl3pPr>
            <a:lvl4pPr>
              <a:defRPr sz="1200" b="1"/>
            </a:lvl4pPr>
            <a:lvl5pPr>
              <a:defRPr sz="1200" b="1"/>
            </a:lvl5pPr>
          </a:lstStyle>
          <a:p>
            <a:pPr lvl="0"/>
            <a:r>
              <a:rPr lang="en-US" noProof="0"/>
              <a:t>More convenient</a:t>
            </a:r>
          </a:p>
        </p:txBody>
      </p:sp>
      <p:sp>
        <p:nvSpPr>
          <p:cNvPr id="32" name="Picture Placeholder 13">
            <a:extLst>
              <a:ext uri="{FF2B5EF4-FFF2-40B4-BE49-F238E27FC236}">
                <a16:creationId xmlns:a16="http://schemas.microsoft.com/office/drawing/2014/main" id="{61EF622D-8E08-41C3-BEBA-2274C2AB487A}"/>
              </a:ext>
            </a:extLst>
          </p:cNvPr>
          <p:cNvSpPr>
            <a:spLocks noGrp="1"/>
          </p:cNvSpPr>
          <p:nvPr>
            <p:ph type="pic" sz="quarter" idx="50"/>
          </p:nvPr>
        </p:nvSpPr>
        <p:spPr>
          <a:xfrm>
            <a:off x="9417999" y="1977257"/>
            <a:ext cx="1481328" cy="758952"/>
          </a:xfrm>
          <a:noFill/>
          <a:ln>
            <a:noFill/>
          </a:ln>
        </p:spPr>
        <p:txBody>
          <a:bodyPr anchor="ctr" anchorCtr="0">
            <a:noAutofit/>
          </a:bodyPr>
          <a:lstStyle>
            <a:lvl1pPr marL="0" indent="0" algn="ctr">
              <a:buNone/>
              <a:defRPr sz="1400">
                <a:solidFill>
                  <a:schemeClr val="tx1"/>
                </a:solidFill>
              </a:defRPr>
            </a:lvl1pPr>
          </a:lstStyle>
          <a:p>
            <a:r>
              <a:rPr lang="en-US" noProof="0"/>
              <a:t>Click icon to add picture</a:t>
            </a:r>
            <a:endParaRPr lang="en-US" noProof="0" dirty="0"/>
          </a:p>
        </p:txBody>
      </p:sp>
      <p:sp>
        <p:nvSpPr>
          <p:cNvPr id="33" name="Text Placeholder 7">
            <a:extLst>
              <a:ext uri="{FF2B5EF4-FFF2-40B4-BE49-F238E27FC236}">
                <a16:creationId xmlns:a16="http://schemas.microsoft.com/office/drawing/2014/main" id="{690ADA54-0156-49A9-AEF7-A4972EEB15AA}"/>
              </a:ext>
            </a:extLst>
          </p:cNvPr>
          <p:cNvSpPr>
            <a:spLocks noGrp="1"/>
          </p:cNvSpPr>
          <p:nvPr>
            <p:ph type="body" sz="quarter" idx="51" hasCustomPrompt="1"/>
          </p:nvPr>
        </p:nvSpPr>
        <p:spPr>
          <a:xfrm>
            <a:off x="8651686" y="3642757"/>
            <a:ext cx="2741612" cy="248888"/>
          </a:xfrm>
        </p:spPr>
        <p:txBody>
          <a:bodyPr lIns="0" tIns="0" rIns="0" bIns="0">
            <a:noAutofit/>
          </a:bodyPr>
          <a:lstStyle>
            <a:lvl1pPr marL="0" indent="0" algn="r">
              <a:buNone/>
              <a:defRPr sz="2000" b="0">
                <a:solidFill>
                  <a:schemeClr val="tx2"/>
                </a:solidFill>
                <a:latin typeface="+mj-lt"/>
              </a:defRPr>
            </a:lvl1pPr>
            <a:lvl2pPr marL="457200" indent="0">
              <a:buNone/>
              <a:defRPr sz="1200" b="1"/>
            </a:lvl2pPr>
            <a:lvl3pPr>
              <a:defRPr sz="1200" b="1"/>
            </a:lvl3pPr>
            <a:lvl4pPr>
              <a:defRPr sz="1200" b="1"/>
            </a:lvl4pPr>
            <a:lvl5pPr>
              <a:defRPr sz="1200" b="1"/>
            </a:lvl5pPr>
          </a:lstStyle>
          <a:p>
            <a:pPr lvl="0"/>
            <a:r>
              <a:rPr lang="en-US" noProof="0"/>
              <a:t>Less expensive</a:t>
            </a:r>
          </a:p>
        </p:txBody>
      </p:sp>
      <p:grpSp>
        <p:nvGrpSpPr>
          <p:cNvPr id="4" name="Group 3">
            <a:extLst>
              <a:ext uri="{FF2B5EF4-FFF2-40B4-BE49-F238E27FC236}">
                <a16:creationId xmlns:a16="http://schemas.microsoft.com/office/drawing/2014/main" id="{32193FB7-0142-40DD-9186-F3156B0AE4B0}"/>
              </a:ext>
            </a:extLst>
          </p:cNvPr>
          <p:cNvGrpSpPr/>
          <p:nvPr userDrawn="1"/>
        </p:nvGrpSpPr>
        <p:grpSpPr>
          <a:xfrm>
            <a:off x="6045600" y="1376748"/>
            <a:ext cx="100800" cy="5481252"/>
            <a:chOff x="6045600" y="1376748"/>
            <a:chExt cx="100800" cy="5481252"/>
          </a:xfrm>
        </p:grpSpPr>
        <p:cxnSp>
          <p:nvCxnSpPr>
            <p:cNvPr id="3" name="Straight Connector 2">
              <a:extLst>
                <a:ext uri="{FF2B5EF4-FFF2-40B4-BE49-F238E27FC236}">
                  <a16:creationId xmlns:a16="http://schemas.microsoft.com/office/drawing/2014/main" id="{CD1389D4-2EB7-40E2-B21B-4EE70FCA2236}"/>
                </a:ext>
              </a:extLst>
            </p:cNvPr>
            <p:cNvCxnSpPr>
              <a:cxnSpLocks/>
            </p:cNvCxnSpPr>
            <p:nvPr userDrawn="1"/>
          </p:nvCxnSpPr>
          <p:spPr>
            <a:xfrm rot="16200000">
              <a:off x="3389377" y="4151376"/>
              <a:ext cx="541324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Oval 34">
              <a:extLst>
                <a:ext uri="{FF2B5EF4-FFF2-40B4-BE49-F238E27FC236}">
                  <a16:creationId xmlns:a16="http://schemas.microsoft.com/office/drawing/2014/main" id="{BA48E795-AD00-4819-94E4-A5211D331715}"/>
                </a:ext>
              </a:extLst>
            </p:cNvPr>
            <p:cNvSpPr/>
            <p:nvPr userDrawn="1"/>
          </p:nvSpPr>
          <p:spPr>
            <a:xfrm>
              <a:off x="6045600" y="1376748"/>
              <a:ext cx="100800" cy="1008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grpSp>
        <p:nvGrpSpPr>
          <p:cNvPr id="37" name="Group 36">
            <a:extLst>
              <a:ext uri="{FF2B5EF4-FFF2-40B4-BE49-F238E27FC236}">
                <a16:creationId xmlns:a16="http://schemas.microsoft.com/office/drawing/2014/main" id="{41BD97BD-35F4-4534-8B74-24D44A99BC58}"/>
              </a:ext>
            </a:extLst>
          </p:cNvPr>
          <p:cNvGrpSpPr/>
          <p:nvPr userDrawn="1"/>
        </p:nvGrpSpPr>
        <p:grpSpPr>
          <a:xfrm rot="5400000">
            <a:off x="5669857" y="-1673474"/>
            <a:ext cx="100800" cy="11440514"/>
            <a:chOff x="6045600" y="1329588"/>
            <a:chExt cx="100800" cy="11440514"/>
          </a:xfrm>
        </p:grpSpPr>
        <p:cxnSp>
          <p:nvCxnSpPr>
            <p:cNvPr id="38" name="Straight Connector 37">
              <a:extLst>
                <a:ext uri="{FF2B5EF4-FFF2-40B4-BE49-F238E27FC236}">
                  <a16:creationId xmlns:a16="http://schemas.microsoft.com/office/drawing/2014/main" id="{D8351F13-467F-49F8-8279-C5B29A51798F}"/>
                </a:ext>
              </a:extLst>
            </p:cNvPr>
            <p:cNvCxnSpPr>
              <a:cxnSpLocks/>
            </p:cNvCxnSpPr>
            <p:nvPr userDrawn="1"/>
          </p:nvCxnSpPr>
          <p:spPr>
            <a:xfrm rot="16200000">
              <a:off x="408032" y="7082102"/>
              <a:ext cx="11376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Oval 38">
              <a:extLst>
                <a:ext uri="{FF2B5EF4-FFF2-40B4-BE49-F238E27FC236}">
                  <a16:creationId xmlns:a16="http://schemas.microsoft.com/office/drawing/2014/main" id="{09AA12FA-7959-4581-B344-DF9E7B0AD37A}"/>
                </a:ext>
              </a:extLst>
            </p:cNvPr>
            <p:cNvSpPr/>
            <p:nvPr userDrawn="1"/>
          </p:nvSpPr>
          <p:spPr>
            <a:xfrm>
              <a:off x="6045600" y="1329588"/>
              <a:ext cx="100800" cy="1008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Tree>
    <p:extLst>
      <p:ext uri="{BB962C8B-B14F-4D97-AF65-F5344CB8AC3E}">
        <p14:creationId xmlns:p14="http://schemas.microsoft.com/office/powerpoint/2010/main" val="29395588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ree Section Content Layou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9F1B35C-893A-4033-ADC0-2192AFA2927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2" name="Title 1">
            <a:extLst>
              <a:ext uri="{FF2B5EF4-FFF2-40B4-BE49-F238E27FC236}">
                <a16:creationId xmlns:a16="http://schemas.microsoft.com/office/drawing/2014/main" id="{CD637DF8-B064-4F36-89F8-EBF538A2E7F2}"/>
              </a:ext>
            </a:extLst>
          </p:cNvPr>
          <p:cNvSpPr>
            <a:spLocks noGrp="1"/>
          </p:cNvSpPr>
          <p:nvPr>
            <p:ph type="title" hasCustomPrompt="1"/>
          </p:nvPr>
        </p:nvSpPr>
        <p:spPr>
          <a:xfrm>
            <a:off x="803277" y="1512271"/>
            <a:ext cx="2828198" cy="1286838"/>
          </a:xfrm>
        </p:spPr>
        <p:txBody>
          <a:bodyPr lIns="0" tIns="0" rIns="0" bIns="0" anchor="b">
            <a:normAutofit/>
          </a:bodyPr>
          <a:lstStyle>
            <a:lvl1pPr>
              <a:defRPr sz="3600"/>
            </a:lvl1pPr>
          </a:lstStyle>
          <a:p>
            <a:r>
              <a:rPr lang="en-US" noProof="0"/>
              <a:t>CLICK TO EDIT</a:t>
            </a:r>
          </a:p>
        </p:txBody>
      </p:sp>
      <p:sp>
        <p:nvSpPr>
          <p:cNvPr id="3" name="Text Placeholder 2">
            <a:extLst>
              <a:ext uri="{FF2B5EF4-FFF2-40B4-BE49-F238E27FC236}">
                <a16:creationId xmlns:a16="http://schemas.microsoft.com/office/drawing/2014/main" id="{8A72532A-5006-46B7-AE99-3A6891CD0254}"/>
              </a:ext>
            </a:extLst>
          </p:cNvPr>
          <p:cNvSpPr>
            <a:spLocks noGrp="1"/>
          </p:cNvSpPr>
          <p:nvPr>
            <p:ph type="body" idx="1" hasCustomPrompt="1"/>
          </p:nvPr>
        </p:nvSpPr>
        <p:spPr>
          <a:xfrm>
            <a:off x="826771" y="3148315"/>
            <a:ext cx="2216876" cy="2098138"/>
          </a:xfrm>
        </p:spPr>
        <p:txBody>
          <a:bodyPr lIns="0" tIns="0" rIns="0" bIns="0">
            <a:normAutofit/>
          </a:bodyPr>
          <a:lstStyle>
            <a:lvl1pPr marL="0" indent="0">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 name="Date Placeholder 3">
            <a:extLst>
              <a:ext uri="{FF2B5EF4-FFF2-40B4-BE49-F238E27FC236}">
                <a16:creationId xmlns:a16="http://schemas.microsoft.com/office/drawing/2014/main" id="{49EFC6D7-3241-401C-A16A-4A7CC2653954}"/>
              </a:ext>
            </a:extLst>
          </p:cNvPr>
          <p:cNvSpPr>
            <a:spLocks noGrp="1"/>
          </p:cNvSpPr>
          <p:nvPr>
            <p:ph type="dt" sz="half" idx="10"/>
          </p:nvPr>
        </p:nvSpPr>
        <p:spPr/>
        <p:txBody>
          <a:bodyPr/>
          <a:lstStyle/>
          <a:p>
            <a:r>
              <a:rPr lang="en-US" noProof="0"/>
              <a:t>MM.DD.20XX</a:t>
            </a:r>
            <a:endParaRPr lang="en-US" noProof="0" dirty="0"/>
          </a:p>
        </p:txBody>
      </p:sp>
      <p:sp>
        <p:nvSpPr>
          <p:cNvPr id="5" name="Footer Placeholder 4">
            <a:extLst>
              <a:ext uri="{FF2B5EF4-FFF2-40B4-BE49-F238E27FC236}">
                <a16:creationId xmlns:a16="http://schemas.microsoft.com/office/drawing/2014/main" id="{F345D6DC-ABA5-4D00-9CD3-92FFDD1FA2DC}"/>
              </a:ext>
            </a:extLst>
          </p:cNvPr>
          <p:cNvSpPr>
            <a:spLocks noGrp="1"/>
          </p:cNvSpPr>
          <p:nvPr>
            <p:ph type="ftr" sz="quarter" idx="11"/>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92459C86-0106-40E0-AA18-795EC5787677}"/>
              </a:ext>
            </a:extLst>
          </p:cNvPr>
          <p:cNvSpPr>
            <a:spLocks noGrp="1"/>
          </p:cNvSpPr>
          <p:nvPr>
            <p:ph type="sldNum" sz="quarter" idx="12"/>
          </p:nvPr>
        </p:nvSpPr>
        <p:spPr>
          <a:xfrm>
            <a:off x="778643" y="5879656"/>
            <a:ext cx="354492" cy="297307"/>
          </a:xfrm>
          <a:prstGeom prst="rect">
            <a:avLst/>
          </a:prstGeom>
        </p:spPr>
        <p:txBody>
          <a:bodyPr/>
          <a:lstStyle/>
          <a:p>
            <a:fld id="{8D581BC7-E183-40DB-AC97-C19EA4EB8894}" type="slidenum">
              <a:rPr lang="en-US" noProof="0" smtClean="0"/>
              <a:t>‹#›</a:t>
            </a:fld>
            <a:endParaRPr lang="en-US" noProof="0" dirty="0"/>
          </a:p>
        </p:txBody>
      </p:sp>
      <p:sp>
        <p:nvSpPr>
          <p:cNvPr id="11" name="Picture Placeholder 10">
            <a:extLst>
              <a:ext uri="{FF2B5EF4-FFF2-40B4-BE49-F238E27FC236}">
                <a16:creationId xmlns:a16="http://schemas.microsoft.com/office/drawing/2014/main" id="{6D14F7B3-A6CF-491C-9855-75B5784CC456}"/>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grpSp>
        <p:nvGrpSpPr>
          <p:cNvPr id="15" name="Group 14">
            <a:extLst>
              <a:ext uri="{FF2B5EF4-FFF2-40B4-BE49-F238E27FC236}">
                <a16:creationId xmlns:a16="http://schemas.microsoft.com/office/drawing/2014/main" id="{B7317392-EF87-4050-8BBE-32F74B0CF15A}"/>
              </a:ext>
            </a:extLst>
          </p:cNvPr>
          <p:cNvGrpSpPr/>
          <p:nvPr userDrawn="1"/>
        </p:nvGrpSpPr>
        <p:grpSpPr>
          <a:xfrm>
            <a:off x="0" y="2897696"/>
            <a:ext cx="3360726" cy="100800"/>
            <a:chOff x="0" y="3240138"/>
            <a:chExt cx="3360726" cy="100800"/>
          </a:xfrm>
        </p:grpSpPr>
        <p:cxnSp>
          <p:nvCxnSpPr>
            <p:cNvPr id="13" name="Straight Connector 12">
              <a:extLst>
                <a:ext uri="{FF2B5EF4-FFF2-40B4-BE49-F238E27FC236}">
                  <a16:creationId xmlns:a16="http://schemas.microsoft.com/office/drawing/2014/main" id="{785A4134-866D-4143-AC1E-8A2FFDB49855}"/>
                </a:ext>
              </a:extLst>
            </p:cNvPr>
            <p:cNvCxnSpPr/>
            <p:nvPr userDrawn="1"/>
          </p:nvCxnSpPr>
          <p:spPr>
            <a:xfrm>
              <a:off x="0" y="3290538"/>
              <a:ext cx="3276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1BBC5D9C-B8FB-455B-9398-36DB21F2765E}"/>
                </a:ext>
              </a:extLst>
            </p:cNvPr>
            <p:cNvSpPr/>
            <p:nvPr userDrawn="1"/>
          </p:nvSpPr>
          <p:spPr>
            <a:xfrm>
              <a:off x="3259926" y="3240138"/>
              <a:ext cx="100800"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17" name="Oval 16">
            <a:extLst>
              <a:ext uri="{FF2B5EF4-FFF2-40B4-BE49-F238E27FC236}">
                <a16:creationId xmlns:a16="http://schemas.microsoft.com/office/drawing/2014/main" id="{72225750-E4CE-4A81-A0C3-4023030D637E}"/>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3819C324-07DF-49DB-A08C-0E6155CE3041}"/>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75A34025-44F2-4A09-8629-F1794E9D35AF}"/>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0" name="Straight Connector 19">
            <a:extLst>
              <a:ext uri="{FF2B5EF4-FFF2-40B4-BE49-F238E27FC236}">
                <a16:creationId xmlns:a16="http://schemas.microsoft.com/office/drawing/2014/main" id="{815854A2-EAE9-4B2A-84CF-5A4BD753863A}"/>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1" name="Text Placeholder 15">
            <a:extLst>
              <a:ext uri="{FF2B5EF4-FFF2-40B4-BE49-F238E27FC236}">
                <a16:creationId xmlns:a16="http://schemas.microsoft.com/office/drawing/2014/main" id="{DA80730C-5AC9-41A0-ACC5-624F0652D685}"/>
              </a:ext>
            </a:extLst>
          </p:cNvPr>
          <p:cNvSpPr>
            <a:spLocks noGrp="1"/>
          </p:cNvSpPr>
          <p:nvPr>
            <p:ph type="body" sz="quarter" idx="26" hasCustomPrompt="1"/>
          </p:nvPr>
        </p:nvSpPr>
        <p:spPr>
          <a:xfrm>
            <a:off x="4475261" y="2631676"/>
            <a:ext cx="978408" cy="978408"/>
          </a:xfrm>
          <a:prstGeom prst="ellipse">
            <a:avLst/>
          </a:prstGeom>
          <a:ln w="6350">
            <a:solidFill>
              <a:schemeClr val="tx1"/>
            </a:solidFill>
          </a:ln>
        </p:spPr>
        <p:txBody>
          <a:bodyPr lIns="0" tIns="72000" rIns="0" bIns="0" anchor="ctr" anchorCtr="0">
            <a:noAutofit/>
          </a:bodyPr>
          <a:lstStyle>
            <a:lvl1pPr marL="0" indent="0" algn="ctr">
              <a:buNone/>
              <a:defRPr sz="7000" b="1">
                <a:ln w="6350">
                  <a:solidFill>
                    <a:schemeClr val="tx1"/>
                  </a:solidFill>
                </a:ln>
                <a:noFill/>
                <a:latin typeface="+mj-lt"/>
              </a:defRPr>
            </a:lvl1pPr>
          </a:lstStyle>
          <a:p>
            <a:pPr lvl="0"/>
            <a:r>
              <a:rPr lang="en-US" noProof="0"/>
              <a:t>1</a:t>
            </a:r>
          </a:p>
        </p:txBody>
      </p:sp>
      <p:sp>
        <p:nvSpPr>
          <p:cNvPr id="22" name="Text Placeholder 15">
            <a:extLst>
              <a:ext uri="{FF2B5EF4-FFF2-40B4-BE49-F238E27FC236}">
                <a16:creationId xmlns:a16="http://schemas.microsoft.com/office/drawing/2014/main" id="{515B23A8-23EB-4E6E-A24C-4154570D7DC0}"/>
              </a:ext>
            </a:extLst>
          </p:cNvPr>
          <p:cNvSpPr>
            <a:spLocks noGrp="1"/>
          </p:cNvSpPr>
          <p:nvPr>
            <p:ph type="body" sz="quarter" idx="28" hasCustomPrompt="1"/>
          </p:nvPr>
        </p:nvSpPr>
        <p:spPr>
          <a:xfrm>
            <a:off x="7436251" y="2015540"/>
            <a:ext cx="978408" cy="978408"/>
          </a:xfrm>
          <a:prstGeom prst="ellipse">
            <a:avLst/>
          </a:prstGeom>
          <a:ln w="6350">
            <a:solidFill>
              <a:schemeClr val="tx1"/>
            </a:solidFill>
          </a:ln>
        </p:spPr>
        <p:txBody>
          <a:bodyPr lIns="0" tIns="36000" rIns="0" bIns="0" anchor="ctr" anchorCtr="0">
            <a:noAutofit/>
          </a:bodyPr>
          <a:lstStyle>
            <a:lvl1pPr marL="0" indent="0" algn="ctr">
              <a:buNone/>
              <a:defRPr sz="7000" b="1">
                <a:ln w="6350">
                  <a:solidFill>
                    <a:schemeClr val="tx1"/>
                  </a:solidFill>
                </a:ln>
                <a:noFill/>
                <a:latin typeface="+mj-lt"/>
              </a:defRPr>
            </a:lvl1pPr>
          </a:lstStyle>
          <a:p>
            <a:pPr lvl="0"/>
            <a:r>
              <a:rPr lang="en-US" noProof="0"/>
              <a:t>2</a:t>
            </a:r>
          </a:p>
        </p:txBody>
      </p:sp>
      <p:sp>
        <p:nvSpPr>
          <p:cNvPr id="23" name="Text Placeholder 15">
            <a:extLst>
              <a:ext uri="{FF2B5EF4-FFF2-40B4-BE49-F238E27FC236}">
                <a16:creationId xmlns:a16="http://schemas.microsoft.com/office/drawing/2014/main" id="{C12919ED-FD55-4081-BB4A-2B2FDA3BED17}"/>
              </a:ext>
            </a:extLst>
          </p:cNvPr>
          <p:cNvSpPr>
            <a:spLocks noGrp="1"/>
          </p:cNvSpPr>
          <p:nvPr>
            <p:ph type="body" sz="quarter" idx="31" hasCustomPrompt="1"/>
          </p:nvPr>
        </p:nvSpPr>
        <p:spPr>
          <a:xfrm>
            <a:off x="10397240" y="1239687"/>
            <a:ext cx="978408" cy="978408"/>
          </a:xfrm>
          <a:prstGeom prst="ellipse">
            <a:avLst/>
          </a:prstGeom>
          <a:ln w="6350">
            <a:solidFill>
              <a:schemeClr val="tx1"/>
            </a:solidFill>
          </a:ln>
        </p:spPr>
        <p:txBody>
          <a:bodyPr lIns="0" tIns="36000" rIns="0" bIns="0" anchor="ctr" anchorCtr="0">
            <a:noAutofit/>
          </a:bodyPr>
          <a:lstStyle>
            <a:lvl1pPr marL="0" indent="0" algn="ctr">
              <a:buNone/>
              <a:defRPr sz="7000" b="1">
                <a:ln w="6350">
                  <a:solidFill>
                    <a:schemeClr val="tx1"/>
                  </a:solidFill>
                </a:ln>
                <a:noFill/>
                <a:latin typeface="+mj-lt"/>
              </a:defRPr>
            </a:lvl1pPr>
          </a:lstStyle>
          <a:p>
            <a:pPr lvl="0"/>
            <a:r>
              <a:rPr lang="en-US" noProof="0"/>
              <a:t>3</a:t>
            </a:r>
          </a:p>
        </p:txBody>
      </p:sp>
      <p:cxnSp>
        <p:nvCxnSpPr>
          <p:cNvPr id="24" name="Straight Connector 23">
            <a:extLst>
              <a:ext uri="{FF2B5EF4-FFF2-40B4-BE49-F238E27FC236}">
                <a16:creationId xmlns:a16="http://schemas.microsoft.com/office/drawing/2014/main" id="{56A6259C-432B-4405-9E82-995AF092FB7A}"/>
              </a:ext>
            </a:extLst>
          </p:cNvPr>
          <p:cNvCxnSpPr>
            <a:cxnSpLocks/>
          </p:cNvCxnSpPr>
          <p:nvPr userDrawn="1"/>
        </p:nvCxnSpPr>
        <p:spPr>
          <a:xfrm rot="16200000" flipV="1">
            <a:off x="4068065" y="1728891"/>
            <a:ext cx="1792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13BC485E-8BCE-479F-A7E9-7F9E193E6E96}"/>
              </a:ext>
            </a:extLst>
          </p:cNvPr>
          <p:cNvCxnSpPr>
            <a:cxnSpLocks/>
          </p:cNvCxnSpPr>
          <p:nvPr userDrawn="1"/>
        </p:nvCxnSpPr>
        <p:spPr>
          <a:xfrm>
            <a:off x="4964465" y="836613"/>
            <a:ext cx="5925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5094BC6-BA16-4E05-868C-3AE971AF3DA4}"/>
              </a:ext>
            </a:extLst>
          </p:cNvPr>
          <p:cNvCxnSpPr>
            <a:cxnSpLocks/>
          </p:cNvCxnSpPr>
          <p:nvPr userDrawn="1"/>
        </p:nvCxnSpPr>
        <p:spPr>
          <a:xfrm rot="16200000" flipV="1">
            <a:off x="10688444" y="1030491"/>
            <a:ext cx="396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F9130EC6-4A8D-447F-862E-E5A693E68C8C}"/>
              </a:ext>
            </a:extLst>
          </p:cNvPr>
          <p:cNvCxnSpPr>
            <a:cxnSpLocks/>
          </p:cNvCxnSpPr>
          <p:nvPr userDrawn="1"/>
        </p:nvCxnSpPr>
        <p:spPr>
          <a:xfrm flipV="1">
            <a:off x="7925455" y="837355"/>
            <a:ext cx="0" cy="117818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Text Placeholder 2">
            <a:extLst>
              <a:ext uri="{FF2B5EF4-FFF2-40B4-BE49-F238E27FC236}">
                <a16:creationId xmlns:a16="http://schemas.microsoft.com/office/drawing/2014/main" id="{1B29C9C1-9494-4E8B-A0F3-611E947A19B3}"/>
              </a:ext>
            </a:extLst>
          </p:cNvPr>
          <p:cNvSpPr>
            <a:spLocks noGrp="1"/>
          </p:cNvSpPr>
          <p:nvPr>
            <p:ph type="body" idx="27" hasCustomPrompt="1"/>
          </p:nvPr>
        </p:nvSpPr>
        <p:spPr>
          <a:xfrm>
            <a:off x="3151266" y="4543170"/>
            <a:ext cx="2589369" cy="1280958"/>
          </a:xfrm>
        </p:spPr>
        <p:txBody>
          <a:bodyPr lIns="0" tIns="0" rIns="0" bIns="0">
            <a:normAutofit/>
          </a:bodyPr>
          <a:lstStyle>
            <a:lvl1pPr marL="216000" indent="-216000">
              <a:lnSpc>
                <a:spcPct val="100000"/>
              </a:lnSpc>
              <a:spcBef>
                <a:spcPts val="600"/>
              </a:spcBef>
              <a:buClr>
                <a:schemeClr val="tx1"/>
              </a:buClr>
              <a:buFont typeface="Courier New" panose="02070309020205020404" pitchFamily="49" charset="0"/>
              <a:buChar char="o"/>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0" name="Text Placeholder 2">
            <a:extLst>
              <a:ext uri="{FF2B5EF4-FFF2-40B4-BE49-F238E27FC236}">
                <a16:creationId xmlns:a16="http://schemas.microsoft.com/office/drawing/2014/main" id="{ABB09D16-148A-45C2-B0B8-1495E8DC7D64}"/>
              </a:ext>
            </a:extLst>
          </p:cNvPr>
          <p:cNvSpPr>
            <a:spLocks noGrp="1"/>
          </p:cNvSpPr>
          <p:nvPr>
            <p:ph type="body" idx="29" hasCustomPrompt="1"/>
          </p:nvPr>
        </p:nvSpPr>
        <p:spPr>
          <a:xfrm>
            <a:off x="3151265" y="4246467"/>
            <a:ext cx="2415199" cy="236141"/>
          </a:xfrm>
        </p:spPr>
        <p:txBody>
          <a:bodyPr lIns="0" tIns="0" rIns="0" bIns="0" anchor="b" anchorCtr="0">
            <a:normAutofit/>
          </a:bodyPr>
          <a:lstStyle>
            <a:lvl1pPr marL="0" indent="0" algn="r">
              <a:spcBef>
                <a:spcPts val="600"/>
              </a:spcBef>
              <a:buClr>
                <a:schemeClr val="tx1"/>
              </a:buClr>
              <a:buFont typeface="Courier New" panose="02070309020205020404" pitchFamily="49" charset="0"/>
              <a:buNone/>
              <a:defRPr sz="1600" b="0" i="1">
                <a:solidFill>
                  <a:schemeClr val="tx1"/>
                </a:solidFill>
                <a:latin typeface="+mn-lt"/>
                <a:cs typeface="Segoe UI"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1" name="Text Placeholder 2">
            <a:extLst>
              <a:ext uri="{FF2B5EF4-FFF2-40B4-BE49-F238E27FC236}">
                <a16:creationId xmlns:a16="http://schemas.microsoft.com/office/drawing/2014/main" id="{67814C7C-3597-4B16-A4AC-D81985C587BD}"/>
              </a:ext>
            </a:extLst>
          </p:cNvPr>
          <p:cNvSpPr>
            <a:spLocks noGrp="1"/>
          </p:cNvSpPr>
          <p:nvPr>
            <p:ph type="body" idx="32" hasCustomPrompt="1"/>
          </p:nvPr>
        </p:nvSpPr>
        <p:spPr>
          <a:xfrm>
            <a:off x="3151265" y="3883902"/>
            <a:ext cx="2415199" cy="360000"/>
          </a:xfrm>
        </p:spPr>
        <p:txBody>
          <a:bodyPr lIns="0" tIns="0" rIns="0" bIns="0" anchor="b" anchorCtr="0">
            <a:normAutofit/>
          </a:bodyPr>
          <a:lstStyle>
            <a:lvl1pPr marL="0" indent="0" algn="r">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a:t>
            </a:r>
          </a:p>
        </p:txBody>
      </p:sp>
      <p:sp>
        <p:nvSpPr>
          <p:cNvPr id="43" name="Text Placeholder 2">
            <a:extLst>
              <a:ext uri="{FF2B5EF4-FFF2-40B4-BE49-F238E27FC236}">
                <a16:creationId xmlns:a16="http://schemas.microsoft.com/office/drawing/2014/main" id="{EFE2A8C5-F462-436C-B748-BBE5D58CB8B4}"/>
              </a:ext>
            </a:extLst>
          </p:cNvPr>
          <p:cNvSpPr>
            <a:spLocks noGrp="1"/>
          </p:cNvSpPr>
          <p:nvPr>
            <p:ph type="body" idx="33" hasCustomPrompt="1"/>
          </p:nvPr>
        </p:nvSpPr>
        <p:spPr>
          <a:xfrm>
            <a:off x="6048861" y="3849559"/>
            <a:ext cx="2589369" cy="1786953"/>
          </a:xfrm>
        </p:spPr>
        <p:txBody>
          <a:bodyPr lIns="0" tIns="0" rIns="0" bIns="0">
            <a:normAutofit/>
          </a:bodyPr>
          <a:lstStyle>
            <a:lvl1pPr marL="216000" indent="-216000">
              <a:lnSpc>
                <a:spcPct val="100000"/>
              </a:lnSpc>
              <a:spcBef>
                <a:spcPts val="600"/>
              </a:spcBef>
              <a:buClr>
                <a:schemeClr val="tx1"/>
              </a:buClr>
              <a:buFont typeface="Courier New" panose="02070309020205020404" pitchFamily="49" charset="0"/>
              <a:buChar char="o"/>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4" name="Text Placeholder 2">
            <a:extLst>
              <a:ext uri="{FF2B5EF4-FFF2-40B4-BE49-F238E27FC236}">
                <a16:creationId xmlns:a16="http://schemas.microsoft.com/office/drawing/2014/main" id="{586DAC0D-9859-40A1-8456-F0B43D96718B}"/>
              </a:ext>
            </a:extLst>
          </p:cNvPr>
          <p:cNvSpPr>
            <a:spLocks noGrp="1"/>
          </p:cNvSpPr>
          <p:nvPr>
            <p:ph type="body" idx="34" hasCustomPrompt="1"/>
          </p:nvPr>
        </p:nvSpPr>
        <p:spPr>
          <a:xfrm>
            <a:off x="6048860" y="3552857"/>
            <a:ext cx="2415199" cy="236141"/>
          </a:xfrm>
        </p:spPr>
        <p:txBody>
          <a:bodyPr lIns="0" tIns="0" rIns="0" bIns="0" anchor="b" anchorCtr="0">
            <a:normAutofit/>
          </a:bodyPr>
          <a:lstStyle>
            <a:lvl1pPr marL="0" indent="0" algn="r">
              <a:spcBef>
                <a:spcPts val="600"/>
              </a:spcBef>
              <a:buClr>
                <a:schemeClr val="tx1"/>
              </a:buClr>
              <a:buFont typeface="Courier New" panose="02070309020205020404" pitchFamily="49" charset="0"/>
              <a:buNone/>
              <a:defRPr sz="1600" b="0" i="1">
                <a:solidFill>
                  <a:schemeClr val="tx1"/>
                </a:solidFill>
                <a:latin typeface="+mn-lt"/>
                <a:cs typeface="Segoe UI"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5" name="Text Placeholder 2">
            <a:extLst>
              <a:ext uri="{FF2B5EF4-FFF2-40B4-BE49-F238E27FC236}">
                <a16:creationId xmlns:a16="http://schemas.microsoft.com/office/drawing/2014/main" id="{37B983EE-F89D-4F09-8A9F-2347FA364217}"/>
              </a:ext>
            </a:extLst>
          </p:cNvPr>
          <p:cNvSpPr>
            <a:spLocks noGrp="1"/>
          </p:cNvSpPr>
          <p:nvPr>
            <p:ph type="body" idx="35" hasCustomPrompt="1"/>
          </p:nvPr>
        </p:nvSpPr>
        <p:spPr>
          <a:xfrm>
            <a:off x="6048860" y="3190292"/>
            <a:ext cx="2415199" cy="360000"/>
          </a:xfrm>
        </p:spPr>
        <p:txBody>
          <a:bodyPr lIns="0" tIns="0" rIns="0" bIns="0" anchor="b" anchorCtr="0">
            <a:normAutofit/>
          </a:bodyPr>
          <a:lstStyle>
            <a:lvl1pPr marL="0" indent="0" algn="r">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a:t>
            </a:r>
          </a:p>
        </p:txBody>
      </p:sp>
      <p:sp>
        <p:nvSpPr>
          <p:cNvPr id="46" name="Text Placeholder 2">
            <a:extLst>
              <a:ext uri="{FF2B5EF4-FFF2-40B4-BE49-F238E27FC236}">
                <a16:creationId xmlns:a16="http://schemas.microsoft.com/office/drawing/2014/main" id="{D30DD128-A937-4A2F-B070-523A5BAAE260}"/>
              </a:ext>
            </a:extLst>
          </p:cNvPr>
          <p:cNvSpPr>
            <a:spLocks noGrp="1"/>
          </p:cNvSpPr>
          <p:nvPr>
            <p:ph type="body" idx="36" hasCustomPrompt="1"/>
          </p:nvPr>
        </p:nvSpPr>
        <p:spPr>
          <a:xfrm>
            <a:off x="8975159" y="3147170"/>
            <a:ext cx="2589369" cy="2311934"/>
          </a:xfrm>
        </p:spPr>
        <p:txBody>
          <a:bodyPr lIns="0" tIns="0" rIns="0" bIns="0">
            <a:normAutofit/>
          </a:bodyPr>
          <a:lstStyle>
            <a:lvl1pPr marL="216000" indent="-216000">
              <a:lnSpc>
                <a:spcPct val="100000"/>
              </a:lnSpc>
              <a:spcBef>
                <a:spcPts val="600"/>
              </a:spcBef>
              <a:buClr>
                <a:schemeClr val="tx1"/>
              </a:buClr>
              <a:buFont typeface="Courier New" panose="02070309020205020404" pitchFamily="49" charset="0"/>
              <a:buChar char="o"/>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7" name="Text Placeholder 2">
            <a:extLst>
              <a:ext uri="{FF2B5EF4-FFF2-40B4-BE49-F238E27FC236}">
                <a16:creationId xmlns:a16="http://schemas.microsoft.com/office/drawing/2014/main" id="{5737B87C-E3C0-46B2-8B79-63EB60491503}"/>
              </a:ext>
            </a:extLst>
          </p:cNvPr>
          <p:cNvSpPr>
            <a:spLocks noGrp="1"/>
          </p:cNvSpPr>
          <p:nvPr>
            <p:ph type="body" idx="37" hasCustomPrompt="1"/>
          </p:nvPr>
        </p:nvSpPr>
        <p:spPr>
          <a:xfrm>
            <a:off x="8975158" y="2850467"/>
            <a:ext cx="2415199" cy="236141"/>
          </a:xfrm>
        </p:spPr>
        <p:txBody>
          <a:bodyPr lIns="0" tIns="0" rIns="0" bIns="0" anchor="b" anchorCtr="0">
            <a:normAutofit/>
          </a:bodyPr>
          <a:lstStyle>
            <a:lvl1pPr marL="0" indent="0" algn="r">
              <a:spcBef>
                <a:spcPts val="600"/>
              </a:spcBef>
              <a:buClr>
                <a:schemeClr val="tx1"/>
              </a:buClr>
              <a:buFont typeface="Courier New" panose="02070309020205020404" pitchFamily="49" charset="0"/>
              <a:buNone/>
              <a:defRPr sz="1600" b="0" i="1">
                <a:solidFill>
                  <a:schemeClr val="tx1"/>
                </a:solidFill>
                <a:latin typeface="+mn-lt"/>
                <a:cs typeface="Segoe UI"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8" name="Text Placeholder 2">
            <a:extLst>
              <a:ext uri="{FF2B5EF4-FFF2-40B4-BE49-F238E27FC236}">
                <a16:creationId xmlns:a16="http://schemas.microsoft.com/office/drawing/2014/main" id="{22F76863-7DCD-4365-80F0-001D51F08779}"/>
              </a:ext>
            </a:extLst>
          </p:cNvPr>
          <p:cNvSpPr>
            <a:spLocks noGrp="1"/>
          </p:cNvSpPr>
          <p:nvPr>
            <p:ph type="body" idx="38" hasCustomPrompt="1"/>
          </p:nvPr>
        </p:nvSpPr>
        <p:spPr>
          <a:xfrm>
            <a:off x="8975158" y="2487902"/>
            <a:ext cx="2415199" cy="360000"/>
          </a:xfrm>
        </p:spPr>
        <p:txBody>
          <a:bodyPr lIns="0" tIns="0" rIns="0" bIns="0" anchor="b" anchorCtr="0">
            <a:normAutofit/>
          </a:bodyPr>
          <a:lstStyle>
            <a:lvl1pPr marL="0" indent="0" algn="r">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a:t>
            </a:r>
          </a:p>
        </p:txBody>
      </p:sp>
    </p:spTree>
    <p:extLst>
      <p:ext uri="{BB962C8B-B14F-4D97-AF65-F5344CB8AC3E}">
        <p14:creationId xmlns:p14="http://schemas.microsoft.com/office/powerpoint/2010/main" val="30782733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able and Chart Content Layou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8E3FDB8-6D5C-48FE-99EA-7EC60F4D819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5" name="Date Placeholder 4">
            <a:extLst>
              <a:ext uri="{FF2B5EF4-FFF2-40B4-BE49-F238E27FC236}">
                <a16:creationId xmlns:a16="http://schemas.microsoft.com/office/drawing/2014/main" id="{2D9775F3-A041-479A-8038-652B7D9C72E9}"/>
              </a:ext>
            </a:extLst>
          </p:cNvPr>
          <p:cNvSpPr>
            <a:spLocks noGrp="1"/>
          </p:cNvSpPr>
          <p:nvPr>
            <p:ph type="dt" sz="half" idx="10"/>
          </p:nvPr>
        </p:nvSpPr>
        <p:spPr/>
        <p:txBody>
          <a:bodyPr/>
          <a:lstStyle/>
          <a:p>
            <a:r>
              <a:rPr lang="en-US" noProof="0"/>
              <a:t>MM.DD.20XX</a:t>
            </a:r>
            <a:endParaRPr lang="en-US" noProof="0" dirty="0"/>
          </a:p>
        </p:txBody>
      </p:sp>
      <p:sp>
        <p:nvSpPr>
          <p:cNvPr id="6" name="Footer Placeholder 5">
            <a:extLst>
              <a:ext uri="{FF2B5EF4-FFF2-40B4-BE49-F238E27FC236}">
                <a16:creationId xmlns:a16="http://schemas.microsoft.com/office/drawing/2014/main" id="{29BEDD04-BE4E-4B91-B13E-0C4FB3E1658F}"/>
              </a:ext>
            </a:extLst>
          </p:cNvPr>
          <p:cNvSpPr>
            <a:spLocks noGrp="1"/>
          </p:cNvSpPr>
          <p:nvPr>
            <p:ph type="ftr" sz="quarter" idx="11"/>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306DF5D8-12DC-494E-B0F1-2E9C86A14544}"/>
              </a:ext>
            </a:extLst>
          </p:cNvPr>
          <p:cNvSpPr>
            <a:spLocks noGrp="1"/>
          </p:cNvSpPr>
          <p:nvPr>
            <p:ph type="sldNum" sz="quarter" idx="12"/>
          </p:nvPr>
        </p:nvSpPr>
        <p:spPr>
          <a:xfrm>
            <a:off x="778643" y="5879656"/>
            <a:ext cx="354492" cy="297307"/>
          </a:xfrm>
          <a:prstGeom prst="rect">
            <a:avLst/>
          </a:prstGeom>
        </p:spPr>
        <p:txBody>
          <a:bodyPr/>
          <a:lstStyle/>
          <a:p>
            <a:fld id="{8D581BC7-E183-40DB-AC97-C19EA4EB8894}" type="slidenum">
              <a:rPr lang="en-US" noProof="0" smtClean="0"/>
              <a:t>‹#›</a:t>
            </a:fld>
            <a:endParaRPr lang="en-US" noProof="0" dirty="0"/>
          </a:p>
        </p:txBody>
      </p:sp>
      <p:sp>
        <p:nvSpPr>
          <p:cNvPr id="8" name="Title 1">
            <a:extLst>
              <a:ext uri="{FF2B5EF4-FFF2-40B4-BE49-F238E27FC236}">
                <a16:creationId xmlns:a16="http://schemas.microsoft.com/office/drawing/2014/main" id="{ABF87C9E-53A2-4DE1-89DC-3907BE2E3D3C}"/>
              </a:ext>
            </a:extLst>
          </p:cNvPr>
          <p:cNvSpPr>
            <a:spLocks noGrp="1"/>
          </p:cNvSpPr>
          <p:nvPr>
            <p:ph type="title" hasCustomPrompt="1"/>
          </p:nvPr>
        </p:nvSpPr>
        <p:spPr>
          <a:xfrm>
            <a:off x="6096000" y="707529"/>
            <a:ext cx="5314072" cy="569086"/>
          </a:xfrm>
        </p:spPr>
        <p:txBody>
          <a:bodyPr lIns="0" tIns="0" rIns="0" bIns="0" anchor="b">
            <a:normAutofit/>
          </a:bodyPr>
          <a:lstStyle>
            <a:lvl1pPr algn="l">
              <a:defRPr sz="3600"/>
            </a:lvl1pPr>
          </a:lstStyle>
          <a:p>
            <a:r>
              <a:rPr lang="en-US" noProof="0"/>
              <a:t>CLICK TO EDIT TITLE</a:t>
            </a:r>
          </a:p>
        </p:txBody>
      </p:sp>
      <p:sp>
        <p:nvSpPr>
          <p:cNvPr id="10" name="Picture Placeholder 10">
            <a:extLst>
              <a:ext uri="{FF2B5EF4-FFF2-40B4-BE49-F238E27FC236}">
                <a16:creationId xmlns:a16="http://schemas.microsoft.com/office/drawing/2014/main" id="{A541F291-2E4B-474E-9ED0-55C97A2A066D}"/>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grpSp>
        <p:nvGrpSpPr>
          <p:cNvPr id="11" name="Group 10">
            <a:extLst>
              <a:ext uri="{FF2B5EF4-FFF2-40B4-BE49-F238E27FC236}">
                <a16:creationId xmlns:a16="http://schemas.microsoft.com/office/drawing/2014/main" id="{59E4D57E-4989-4939-A31F-637543FAB606}"/>
              </a:ext>
            </a:extLst>
          </p:cNvPr>
          <p:cNvGrpSpPr/>
          <p:nvPr userDrawn="1"/>
        </p:nvGrpSpPr>
        <p:grpSpPr>
          <a:xfrm flipH="1">
            <a:off x="6096000" y="1383372"/>
            <a:ext cx="6096000" cy="100800"/>
            <a:chOff x="646015" y="3248308"/>
            <a:chExt cx="3107749" cy="100800"/>
          </a:xfrm>
        </p:grpSpPr>
        <p:cxnSp>
          <p:nvCxnSpPr>
            <p:cNvPr id="12" name="Straight Connector 11">
              <a:extLst>
                <a:ext uri="{FF2B5EF4-FFF2-40B4-BE49-F238E27FC236}">
                  <a16:creationId xmlns:a16="http://schemas.microsoft.com/office/drawing/2014/main" id="{370B72A7-B625-48B8-88E6-BCE2A4DD531E}"/>
                </a:ext>
              </a:extLst>
            </p:cNvPr>
            <p:cNvCxnSpPr>
              <a:cxnSpLocks/>
            </p:cNvCxnSpPr>
            <p:nvPr userDrawn="1"/>
          </p:nvCxnSpPr>
          <p:spPr>
            <a:xfrm>
              <a:off x="646015" y="3290538"/>
              <a:ext cx="3107749"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01ED729F-F8A5-4244-9776-4935C260F11F}"/>
                </a:ext>
              </a:extLst>
            </p:cNvPr>
            <p:cNvSpPr/>
            <p:nvPr userDrawn="1"/>
          </p:nvSpPr>
          <p:spPr>
            <a:xfrm>
              <a:off x="3702376" y="3248308"/>
              <a:ext cx="51388"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cxnSp>
        <p:nvCxnSpPr>
          <p:cNvPr id="17" name="Straight Connector 16">
            <a:extLst>
              <a:ext uri="{FF2B5EF4-FFF2-40B4-BE49-F238E27FC236}">
                <a16:creationId xmlns:a16="http://schemas.microsoft.com/office/drawing/2014/main" id="{6150998C-CF95-4C6F-8962-8EB2DB30177D}"/>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F86A2ACD-8CF5-48A3-A678-E213A809B332}"/>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9" name="Straight Connector 18">
            <a:extLst>
              <a:ext uri="{FF2B5EF4-FFF2-40B4-BE49-F238E27FC236}">
                <a16:creationId xmlns:a16="http://schemas.microsoft.com/office/drawing/2014/main" id="{F00811BB-0E37-4D70-84A5-97B3FBEDCBE6}"/>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D03B3046-0457-4D23-8E0C-64E3FCD620BB}"/>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6" name="Text Placeholder 2">
            <a:extLst>
              <a:ext uri="{FF2B5EF4-FFF2-40B4-BE49-F238E27FC236}">
                <a16:creationId xmlns:a16="http://schemas.microsoft.com/office/drawing/2014/main" id="{99E02476-A734-4A74-BC42-F104B37C8C19}"/>
              </a:ext>
            </a:extLst>
          </p:cNvPr>
          <p:cNvSpPr>
            <a:spLocks noGrp="1"/>
          </p:cNvSpPr>
          <p:nvPr>
            <p:ph type="body" idx="29" hasCustomPrompt="1"/>
          </p:nvPr>
        </p:nvSpPr>
        <p:spPr>
          <a:xfrm>
            <a:off x="831850" y="2031832"/>
            <a:ext cx="2915732" cy="360000"/>
          </a:xfrm>
        </p:spPr>
        <p:txBody>
          <a:bodyPr lIns="0" tIns="0" rIns="0" bIns="0" anchor="b"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24" name="Text Placeholder 2">
            <a:extLst>
              <a:ext uri="{FF2B5EF4-FFF2-40B4-BE49-F238E27FC236}">
                <a16:creationId xmlns:a16="http://schemas.microsoft.com/office/drawing/2014/main" id="{FB2A0B34-417C-46AC-95C0-9B2A2FCC8BFC}"/>
              </a:ext>
            </a:extLst>
          </p:cNvPr>
          <p:cNvSpPr>
            <a:spLocks noGrp="1"/>
          </p:cNvSpPr>
          <p:nvPr>
            <p:ph type="body" idx="31" hasCustomPrompt="1"/>
          </p:nvPr>
        </p:nvSpPr>
        <p:spPr>
          <a:xfrm>
            <a:off x="6096000" y="2031832"/>
            <a:ext cx="2915732" cy="360000"/>
          </a:xfrm>
        </p:spPr>
        <p:txBody>
          <a:bodyPr lIns="0" tIns="0" rIns="0" bIns="0" anchor="b"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 name="Content Placeholder 2">
            <a:extLst>
              <a:ext uri="{FF2B5EF4-FFF2-40B4-BE49-F238E27FC236}">
                <a16:creationId xmlns:a16="http://schemas.microsoft.com/office/drawing/2014/main" id="{7D36F8EF-728B-45C1-87D8-4AD8FA8F3716}"/>
              </a:ext>
            </a:extLst>
          </p:cNvPr>
          <p:cNvSpPr>
            <a:spLocks noGrp="1"/>
          </p:cNvSpPr>
          <p:nvPr>
            <p:ph sz="quarter" idx="32"/>
          </p:nvPr>
        </p:nvSpPr>
        <p:spPr>
          <a:xfrm>
            <a:off x="803275" y="2524125"/>
            <a:ext cx="4970463" cy="2935288"/>
          </a:xfrm>
        </p:spPr>
        <p:txBody>
          <a:bodyPr>
            <a:normAutofit/>
          </a:bodyPr>
          <a:lstStyle>
            <a:lvl1pPr>
              <a:defRPr sz="1400"/>
            </a:lvl1pPr>
            <a:lvl2pPr>
              <a:defRPr sz="1400"/>
            </a:lvl2pPr>
            <a:lvl3pPr>
              <a:defRPr sz="1400"/>
            </a:lvl3pPr>
            <a:lvl4pPr>
              <a:defRPr sz="1400"/>
            </a:lvl4pPr>
            <a:lvl5pPr>
              <a:defRPr sz="1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2" name="Content Placeholder 2">
            <a:extLst>
              <a:ext uri="{FF2B5EF4-FFF2-40B4-BE49-F238E27FC236}">
                <a16:creationId xmlns:a16="http://schemas.microsoft.com/office/drawing/2014/main" id="{7395C5B4-6B03-4F70-96F8-3AE3A7817B52}"/>
              </a:ext>
            </a:extLst>
          </p:cNvPr>
          <p:cNvSpPr>
            <a:spLocks noGrp="1"/>
          </p:cNvSpPr>
          <p:nvPr>
            <p:ph sz="quarter" idx="33"/>
          </p:nvPr>
        </p:nvSpPr>
        <p:spPr>
          <a:xfrm>
            <a:off x="6096000" y="2524125"/>
            <a:ext cx="4970463" cy="2935288"/>
          </a:xfrm>
        </p:spPr>
        <p:txBody>
          <a:bodyPr>
            <a:normAutofit/>
          </a:bodyPr>
          <a:lstStyle>
            <a:lvl1pPr>
              <a:defRPr sz="1400"/>
            </a:lvl1pPr>
            <a:lvl2pPr>
              <a:defRPr sz="1400"/>
            </a:lvl2pPr>
            <a:lvl3pPr>
              <a:defRPr sz="1400"/>
            </a:lvl3pPr>
            <a:lvl4pPr>
              <a:defRPr sz="1400"/>
            </a:lvl4pPr>
            <a:lvl5pPr>
              <a:defRPr sz="1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778915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meline Content Layou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8E3FDB8-6D5C-48FE-99EA-7EC60F4D819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5" name="Date Placeholder 4">
            <a:extLst>
              <a:ext uri="{FF2B5EF4-FFF2-40B4-BE49-F238E27FC236}">
                <a16:creationId xmlns:a16="http://schemas.microsoft.com/office/drawing/2014/main" id="{2D9775F3-A041-479A-8038-652B7D9C72E9}"/>
              </a:ext>
            </a:extLst>
          </p:cNvPr>
          <p:cNvSpPr>
            <a:spLocks noGrp="1"/>
          </p:cNvSpPr>
          <p:nvPr>
            <p:ph type="dt" sz="half" idx="10"/>
          </p:nvPr>
        </p:nvSpPr>
        <p:spPr/>
        <p:txBody>
          <a:bodyPr/>
          <a:lstStyle/>
          <a:p>
            <a:r>
              <a:rPr lang="en-US" noProof="0"/>
              <a:t>MM.DD.20XX</a:t>
            </a:r>
            <a:endParaRPr lang="en-US" noProof="0" dirty="0"/>
          </a:p>
        </p:txBody>
      </p:sp>
      <p:sp>
        <p:nvSpPr>
          <p:cNvPr id="6" name="Footer Placeholder 5">
            <a:extLst>
              <a:ext uri="{FF2B5EF4-FFF2-40B4-BE49-F238E27FC236}">
                <a16:creationId xmlns:a16="http://schemas.microsoft.com/office/drawing/2014/main" id="{29BEDD04-BE4E-4B91-B13E-0C4FB3E1658F}"/>
              </a:ext>
            </a:extLst>
          </p:cNvPr>
          <p:cNvSpPr>
            <a:spLocks noGrp="1"/>
          </p:cNvSpPr>
          <p:nvPr>
            <p:ph type="ftr" sz="quarter" idx="11"/>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306DF5D8-12DC-494E-B0F1-2E9C86A14544}"/>
              </a:ext>
            </a:extLst>
          </p:cNvPr>
          <p:cNvSpPr>
            <a:spLocks noGrp="1"/>
          </p:cNvSpPr>
          <p:nvPr>
            <p:ph type="sldNum" sz="quarter" idx="12"/>
          </p:nvPr>
        </p:nvSpPr>
        <p:spPr>
          <a:xfrm>
            <a:off x="778643" y="5879656"/>
            <a:ext cx="354492" cy="297307"/>
          </a:xfrm>
          <a:prstGeom prst="rect">
            <a:avLst/>
          </a:prstGeom>
        </p:spPr>
        <p:txBody>
          <a:bodyPr/>
          <a:lstStyle/>
          <a:p>
            <a:fld id="{8D581BC7-E183-40DB-AC97-C19EA4EB8894}" type="slidenum">
              <a:rPr lang="en-US" noProof="0" smtClean="0"/>
              <a:t>‹#›</a:t>
            </a:fld>
            <a:endParaRPr lang="en-US" noProof="0" dirty="0"/>
          </a:p>
        </p:txBody>
      </p:sp>
      <p:sp>
        <p:nvSpPr>
          <p:cNvPr id="8" name="Title 1">
            <a:extLst>
              <a:ext uri="{FF2B5EF4-FFF2-40B4-BE49-F238E27FC236}">
                <a16:creationId xmlns:a16="http://schemas.microsoft.com/office/drawing/2014/main" id="{ABF87C9E-53A2-4DE1-89DC-3907BE2E3D3C}"/>
              </a:ext>
            </a:extLst>
          </p:cNvPr>
          <p:cNvSpPr>
            <a:spLocks noGrp="1"/>
          </p:cNvSpPr>
          <p:nvPr>
            <p:ph type="title" hasCustomPrompt="1"/>
          </p:nvPr>
        </p:nvSpPr>
        <p:spPr>
          <a:xfrm>
            <a:off x="8736466" y="707529"/>
            <a:ext cx="2673606" cy="569086"/>
          </a:xfrm>
        </p:spPr>
        <p:txBody>
          <a:bodyPr lIns="0" tIns="0" rIns="0" bIns="0" anchor="b">
            <a:normAutofit/>
          </a:bodyPr>
          <a:lstStyle>
            <a:lvl1pPr algn="r">
              <a:defRPr sz="3600"/>
            </a:lvl1pPr>
          </a:lstStyle>
          <a:p>
            <a:r>
              <a:rPr lang="en-US" noProof="0"/>
              <a:t>TIMELINE</a:t>
            </a:r>
          </a:p>
        </p:txBody>
      </p:sp>
      <p:sp>
        <p:nvSpPr>
          <p:cNvPr id="9" name="Text Placeholder 2">
            <a:extLst>
              <a:ext uri="{FF2B5EF4-FFF2-40B4-BE49-F238E27FC236}">
                <a16:creationId xmlns:a16="http://schemas.microsoft.com/office/drawing/2014/main" id="{EB453F8F-AA02-4E0D-93BF-8CF4F1490377}"/>
              </a:ext>
            </a:extLst>
          </p:cNvPr>
          <p:cNvSpPr>
            <a:spLocks noGrp="1"/>
          </p:cNvSpPr>
          <p:nvPr>
            <p:ph type="body" idx="1" hasCustomPrompt="1"/>
          </p:nvPr>
        </p:nvSpPr>
        <p:spPr>
          <a:xfrm>
            <a:off x="9147803" y="1625821"/>
            <a:ext cx="2262267" cy="2021536"/>
          </a:xfrm>
        </p:spPr>
        <p:txBody>
          <a:bodyPr lIns="0" tIns="0" rIns="0" bIns="0">
            <a:normAutofit/>
          </a:bodyPr>
          <a:lstStyle>
            <a:lvl1pPr marL="0" indent="0" algn="r">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0" name="Picture Placeholder 10">
            <a:extLst>
              <a:ext uri="{FF2B5EF4-FFF2-40B4-BE49-F238E27FC236}">
                <a16:creationId xmlns:a16="http://schemas.microsoft.com/office/drawing/2014/main" id="{A541F291-2E4B-474E-9ED0-55C97A2A066D}"/>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grpSp>
        <p:nvGrpSpPr>
          <p:cNvPr id="11" name="Group 10">
            <a:extLst>
              <a:ext uri="{FF2B5EF4-FFF2-40B4-BE49-F238E27FC236}">
                <a16:creationId xmlns:a16="http://schemas.microsoft.com/office/drawing/2014/main" id="{59E4D57E-4989-4939-A31F-637543FAB606}"/>
              </a:ext>
            </a:extLst>
          </p:cNvPr>
          <p:cNvGrpSpPr/>
          <p:nvPr userDrawn="1"/>
        </p:nvGrpSpPr>
        <p:grpSpPr>
          <a:xfrm flipH="1">
            <a:off x="9186215" y="1375202"/>
            <a:ext cx="3005785" cy="100800"/>
            <a:chOff x="2729180" y="3240138"/>
            <a:chExt cx="1532346" cy="100800"/>
          </a:xfrm>
        </p:grpSpPr>
        <p:cxnSp>
          <p:nvCxnSpPr>
            <p:cNvPr id="12" name="Straight Connector 11">
              <a:extLst>
                <a:ext uri="{FF2B5EF4-FFF2-40B4-BE49-F238E27FC236}">
                  <a16:creationId xmlns:a16="http://schemas.microsoft.com/office/drawing/2014/main" id="{370B72A7-B625-48B8-88E6-BCE2A4DD531E}"/>
                </a:ext>
              </a:extLst>
            </p:cNvPr>
            <p:cNvCxnSpPr>
              <a:cxnSpLocks/>
            </p:cNvCxnSpPr>
            <p:nvPr userDrawn="1"/>
          </p:nvCxnSpPr>
          <p:spPr>
            <a:xfrm>
              <a:off x="2729180" y="3290538"/>
              <a:ext cx="1504927"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01ED729F-F8A5-4244-9776-4935C260F11F}"/>
                </a:ext>
              </a:extLst>
            </p:cNvPr>
            <p:cNvSpPr/>
            <p:nvPr userDrawn="1"/>
          </p:nvSpPr>
          <p:spPr>
            <a:xfrm>
              <a:off x="4210138" y="3240138"/>
              <a:ext cx="51388"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cxnSp>
        <p:nvCxnSpPr>
          <p:cNvPr id="17" name="Straight Connector 16">
            <a:extLst>
              <a:ext uri="{FF2B5EF4-FFF2-40B4-BE49-F238E27FC236}">
                <a16:creationId xmlns:a16="http://schemas.microsoft.com/office/drawing/2014/main" id="{6150998C-CF95-4C6F-8962-8EB2DB30177D}"/>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F86A2ACD-8CF5-48A3-A678-E213A809B332}"/>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9" name="Straight Connector 18">
            <a:extLst>
              <a:ext uri="{FF2B5EF4-FFF2-40B4-BE49-F238E27FC236}">
                <a16:creationId xmlns:a16="http://schemas.microsoft.com/office/drawing/2014/main" id="{F00811BB-0E37-4D70-84A5-97B3FBEDCBE6}"/>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D03B3046-0457-4D23-8E0C-64E3FCD620BB}"/>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Text Placeholder 15">
            <a:extLst>
              <a:ext uri="{FF2B5EF4-FFF2-40B4-BE49-F238E27FC236}">
                <a16:creationId xmlns:a16="http://schemas.microsoft.com/office/drawing/2014/main" id="{D0092E26-7A96-4712-98A7-FFDA7C3D7721}"/>
              </a:ext>
            </a:extLst>
          </p:cNvPr>
          <p:cNvSpPr>
            <a:spLocks noGrp="1"/>
          </p:cNvSpPr>
          <p:nvPr>
            <p:ph type="body" sz="quarter" idx="26" hasCustomPrompt="1"/>
          </p:nvPr>
        </p:nvSpPr>
        <p:spPr>
          <a:xfrm>
            <a:off x="2618284" y="685667"/>
            <a:ext cx="2616212" cy="978408"/>
          </a:xfrm>
          <a:prstGeom prst="rect">
            <a:avLst/>
          </a:prstGeom>
          <a:ln w="6350">
            <a:noFill/>
          </a:ln>
        </p:spPr>
        <p:txBody>
          <a:bodyPr lIns="0" tIns="0" rIns="0" bIns="0" anchor="ctr" anchorCtr="0">
            <a:noAutofit/>
          </a:bodyPr>
          <a:lstStyle>
            <a:lvl1pPr marL="0" indent="0" algn="ctr">
              <a:buNone/>
              <a:defRPr sz="7000" b="1">
                <a:ln w="6350">
                  <a:solidFill>
                    <a:schemeClr val="tx1"/>
                  </a:solidFill>
                </a:ln>
                <a:noFill/>
                <a:latin typeface="+mj-lt"/>
              </a:defRPr>
            </a:lvl1pPr>
          </a:lstStyle>
          <a:p>
            <a:pPr lvl="0"/>
            <a:r>
              <a:rPr lang="en-US" noProof="0"/>
              <a:t>20XX</a:t>
            </a:r>
          </a:p>
        </p:txBody>
      </p:sp>
      <p:sp>
        <p:nvSpPr>
          <p:cNvPr id="34" name="Text Placeholder 2">
            <a:extLst>
              <a:ext uri="{FF2B5EF4-FFF2-40B4-BE49-F238E27FC236}">
                <a16:creationId xmlns:a16="http://schemas.microsoft.com/office/drawing/2014/main" id="{B17B484C-F876-40B2-89DE-FC7A9E54C835}"/>
              </a:ext>
            </a:extLst>
          </p:cNvPr>
          <p:cNvSpPr>
            <a:spLocks noGrp="1"/>
          </p:cNvSpPr>
          <p:nvPr>
            <p:ph type="body" idx="27" hasCustomPrompt="1"/>
          </p:nvPr>
        </p:nvSpPr>
        <p:spPr>
          <a:xfrm>
            <a:off x="5930241" y="1079309"/>
            <a:ext cx="2810591" cy="758864"/>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6" name="Text Placeholder 2">
            <a:extLst>
              <a:ext uri="{FF2B5EF4-FFF2-40B4-BE49-F238E27FC236}">
                <a16:creationId xmlns:a16="http://schemas.microsoft.com/office/drawing/2014/main" id="{99E02476-A734-4A74-BC42-F104B37C8C19}"/>
              </a:ext>
            </a:extLst>
          </p:cNvPr>
          <p:cNvSpPr>
            <a:spLocks noGrp="1"/>
          </p:cNvSpPr>
          <p:nvPr>
            <p:ph type="body" idx="29" hasCustomPrompt="1"/>
          </p:nvPr>
        </p:nvSpPr>
        <p:spPr>
          <a:xfrm>
            <a:off x="5930241" y="786637"/>
            <a:ext cx="2810591" cy="292671"/>
          </a:xfrm>
        </p:spPr>
        <p:txBody>
          <a:bodyPr lIns="0" tIns="0" rIns="0" bIns="0" anchor="t"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cxnSp>
        <p:nvCxnSpPr>
          <p:cNvPr id="14" name="Straight Connector 13">
            <a:extLst>
              <a:ext uri="{FF2B5EF4-FFF2-40B4-BE49-F238E27FC236}">
                <a16:creationId xmlns:a16="http://schemas.microsoft.com/office/drawing/2014/main" id="{1AD3A3AB-488E-4090-9FD5-E005D5A9ECF5}"/>
              </a:ext>
            </a:extLst>
          </p:cNvPr>
          <p:cNvCxnSpPr>
            <a:cxnSpLocks/>
          </p:cNvCxnSpPr>
          <p:nvPr userDrawn="1"/>
        </p:nvCxnSpPr>
        <p:spPr>
          <a:xfrm rot="16200000">
            <a:off x="2094269" y="3429000"/>
            <a:ext cx="6858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Oval 20">
            <a:extLst>
              <a:ext uri="{FF2B5EF4-FFF2-40B4-BE49-F238E27FC236}">
                <a16:creationId xmlns:a16="http://schemas.microsoft.com/office/drawing/2014/main" id="{BD6729DC-C5B3-485B-B5CD-F06FC3CAFD9A}"/>
              </a:ext>
            </a:extLst>
          </p:cNvPr>
          <p:cNvSpPr/>
          <p:nvPr userDrawn="1"/>
        </p:nvSpPr>
        <p:spPr>
          <a:xfrm>
            <a:off x="5372392" y="959827"/>
            <a:ext cx="301752" cy="301752"/>
          </a:xfrm>
          <a:prstGeom prst="ellipse">
            <a:avLst/>
          </a:prstGeom>
          <a:solidFill>
            <a:srgbClr val="0F172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29" name="Oval 28">
            <a:extLst>
              <a:ext uri="{FF2B5EF4-FFF2-40B4-BE49-F238E27FC236}">
                <a16:creationId xmlns:a16="http://schemas.microsoft.com/office/drawing/2014/main" id="{C4046DD7-8FB2-43D4-8E94-3D35DC3E2891}"/>
              </a:ext>
            </a:extLst>
          </p:cNvPr>
          <p:cNvSpPr/>
          <p:nvPr userDrawn="1"/>
        </p:nvSpPr>
        <p:spPr>
          <a:xfrm>
            <a:off x="5372392" y="5362327"/>
            <a:ext cx="301752" cy="301752"/>
          </a:xfrm>
          <a:prstGeom prst="ellipse">
            <a:avLst/>
          </a:prstGeom>
          <a:solidFill>
            <a:srgbClr val="0F172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30" name="Oval 29">
            <a:extLst>
              <a:ext uri="{FF2B5EF4-FFF2-40B4-BE49-F238E27FC236}">
                <a16:creationId xmlns:a16="http://schemas.microsoft.com/office/drawing/2014/main" id="{A320A73A-D3CB-4E04-B7E2-F3696B8ACDEA}"/>
              </a:ext>
            </a:extLst>
          </p:cNvPr>
          <p:cNvSpPr/>
          <p:nvPr userDrawn="1"/>
        </p:nvSpPr>
        <p:spPr>
          <a:xfrm>
            <a:off x="5372392" y="2427327"/>
            <a:ext cx="301752" cy="301752"/>
          </a:xfrm>
          <a:prstGeom prst="ellipse">
            <a:avLst/>
          </a:prstGeom>
          <a:solidFill>
            <a:srgbClr val="0F172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31" name="Oval 30">
            <a:extLst>
              <a:ext uri="{FF2B5EF4-FFF2-40B4-BE49-F238E27FC236}">
                <a16:creationId xmlns:a16="http://schemas.microsoft.com/office/drawing/2014/main" id="{3E2B01F0-78A8-41AE-95B8-811603402031}"/>
              </a:ext>
            </a:extLst>
          </p:cNvPr>
          <p:cNvSpPr/>
          <p:nvPr userDrawn="1"/>
        </p:nvSpPr>
        <p:spPr>
          <a:xfrm>
            <a:off x="5372392" y="3894827"/>
            <a:ext cx="301752" cy="301752"/>
          </a:xfrm>
          <a:prstGeom prst="ellipse">
            <a:avLst/>
          </a:prstGeom>
          <a:solidFill>
            <a:srgbClr val="0F172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32" name="Text Placeholder 2">
            <a:extLst>
              <a:ext uri="{FF2B5EF4-FFF2-40B4-BE49-F238E27FC236}">
                <a16:creationId xmlns:a16="http://schemas.microsoft.com/office/drawing/2014/main" id="{A70E382B-B932-45B7-BD95-6D722A4A2480}"/>
              </a:ext>
            </a:extLst>
          </p:cNvPr>
          <p:cNvSpPr>
            <a:spLocks noGrp="1"/>
          </p:cNvSpPr>
          <p:nvPr>
            <p:ph type="body" idx="31" hasCustomPrompt="1"/>
          </p:nvPr>
        </p:nvSpPr>
        <p:spPr>
          <a:xfrm>
            <a:off x="5930241" y="2532448"/>
            <a:ext cx="2810591" cy="758864"/>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3" name="Text Placeholder 2">
            <a:extLst>
              <a:ext uri="{FF2B5EF4-FFF2-40B4-BE49-F238E27FC236}">
                <a16:creationId xmlns:a16="http://schemas.microsoft.com/office/drawing/2014/main" id="{2F096B52-06C2-46DF-BB33-70D931283F16}"/>
              </a:ext>
            </a:extLst>
          </p:cNvPr>
          <p:cNvSpPr>
            <a:spLocks noGrp="1"/>
          </p:cNvSpPr>
          <p:nvPr>
            <p:ph type="body" idx="32" hasCustomPrompt="1"/>
          </p:nvPr>
        </p:nvSpPr>
        <p:spPr>
          <a:xfrm>
            <a:off x="5930241" y="2239776"/>
            <a:ext cx="2810591" cy="292671"/>
          </a:xfrm>
        </p:spPr>
        <p:txBody>
          <a:bodyPr lIns="0" tIns="0" rIns="0" bIns="0" anchor="t"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5" name="Text Placeholder 2">
            <a:extLst>
              <a:ext uri="{FF2B5EF4-FFF2-40B4-BE49-F238E27FC236}">
                <a16:creationId xmlns:a16="http://schemas.microsoft.com/office/drawing/2014/main" id="{5D87FD43-95C9-4217-AD5F-FE02E28AD4CE}"/>
              </a:ext>
            </a:extLst>
          </p:cNvPr>
          <p:cNvSpPr>
            <a:spLocks noGrp="1"/>
          </p:cNvSpPr>
          <p:nvPr>
            <p:ph type="body" idx="33" hasCustomPrompt="1"/>
          </p:nvPr>
        </p:nvSpPr>
        <p:spPr>
          <a:xfrm>
            <a:off x="5930241" y="3985587"/>
            <a:ext cx="2810591" cy="758864"/>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7" name="Text Placeholder 2">
            <a:extLst>
              <a:ext uri="{FF2B5EF4-FFF2-40B4-BE49-F238E27FC236}">
                <a16:creationId xmlns:a16="http://schemas.microsoft.com/office/drawing/2014/main" id="{A6706CEB-523E-4248-9A66-5D139D8B0DE5}"/>
              </a:ext>
            </a:extLst>
          </p:cNvPr>
          <p:cNvSpPr>
            <a:spLocks noGrp="1"/>
          </p:cNvSpPr>
          <p:nvPr>
            <p:ph type="body" idx="34" hasCustomPrompt="1"/>
          </p:nvPr>
        </p:nvSpPr>
        <p:spPr>
          <a:xfrm>
            <a:off x="5930241" y="3692915"/>
            <a:ext cx="2810591" cy="292671"/>
          </a:xfrm>
        </p:spPr>
        <p:txBody>
          <a:bodyPr lIns="0" tIns="0" rIns="0" bIns="0" anchor="t"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8" name="Text Placeholder 2">
            <a:extLst>
              <a:ext uri="{FF2B5EF4-FFF2-40B4-BE49-F238E27FC236}">
                <a16:creationId xmlns:a16="http://schemas.microsoft.com/office/drawing/2014/main" id="{6ADC931C-F9B2-467E-A024-CB5BE74BAD85}"/>
              </a:ext>
            </a:extLst>
          </p:cNvPr>
          <p:cNvSpPr>
            <a:spLocks noGrp="1"/>
          </p:cNvSpPr>
          <p:nvPr>
            <p:ph type="body" idx="35" hasCustomPrompt="1"/>
          </p:nvPr>
        </p:nvSpPr>
        <p:spPr>
          <a:xfrm>
            <a:off x="5930241" y="5438727"/>
            <a:ext cx="2810591" cy="758864"/>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9" name="Text Placeholder 2">
            <a:extLst>
              <a:ext uri="{FF2B5EF4-FFF2-40B4-BE49-F238E27FC236}">
                <a16:creationId xmlns:a16="http://schemas.microsoft.com/office/drawing/2014/main" id="{0A301DE6-2E75-41F5-9314-B269815BA3F3}"/>
              </a:ext>
            </a:extLst>
          </p:cNvPr>
          <p:cNvSpPr>
            <a:spLocks noGrp="1"/>
          </p:cNvSpPr>
          <p:nvPr>
            <p:ph type="body" idx="36" hasCustomPrompt="1"/>
          </p:nvPr>
        </p:nvSpPr>
        <p:spPr>
          <a:xfrm>
            <a:off x="5930241" y="5146055"/>
            <a:ext cx="2810591" cy="292671"/>
          </a:xfrm>
        </p:spPr>
        <p:txBody>
          <a:bodyPr lIns="0" tIns="0" rIns="0" bIns="0" anchor="t"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0" name="Text Placeholder 15">
            <a:extLst>
              <a:ext uri="{FF2B5EF4-FFF2-40B4-BE49-F238E27FC236}">
                <a16:creationId xmlns:a16="http://schemas.microsoft.com/office/drawing/2014/main" id="{B9154606-4DE0-4DC7-830A-371423BE4201}"/>
              </a:ext>
            </a:extLst>
          </p:cNvPr>
          <p:cNvSpPr>
            <a:spLocks noGrp="1"/>
          </p:cNvSpPr>
          <p:nvPr>
            <p:ph type="body" sz="quarter" idx="37" hasCustomPrompt="1"/>
          </p:nvPr>
        </p:nvSpPr>
        <p:spPr>
          <a:xfrm>
            <a:off x="2618284" y="2153566"/>
            <a:ext cx="2616212" cy="978408"/>
          </a:xfrm>
          <a:prstGeom prst="rect">
            <a:avLst/>
          </a:prstGeom>
          <a:ln w="6350">
            <a:noFill/>
          </a:ln>
        </p:spPr>
        <p:txBody>
          <a:bodyPr lIns="0" tIns="0" rIns="0" bIns="0" anchor="ctr" anchorCtr="0">
            <a:noAutofit/>
          </a:bodyPr>
          <a:lstStyle>
            <a:lvl1pPr marL="0" indent="0" algn="ctr">
              <a:buNone/>
              <a:defRPr sz="7000" b="1">
                <a:ln w="6350">
                  <a:solidFill>
                    <a:schemeClr val="tx1"/>
                  </a:solidFill>
                </a:ln>
                <a:noFill/>
                <a:latin typeface="+mj-lt"/>
              </a:defRPr>
            </a:lvl1pPr>
          </a:lstStyle>
          <a:p>
            <a:pPr lvl="0"/>
            <a:r>
              <a:rPr lang="en-US" noProof="0"/>
              <a:t>20XX</a:t>
            </a:r>
          </a:p>
        </p:txBody>
      </p:sp>
      <p:sp>
        <p:nvSpPr>
          <p:cNvPr id="41" name="Text Placeholder 15">
            <a:extLst>
              <a:ext uri="{FF2B5EF4-FFF2-40B4-BE49-F238E27FC236}">
                <a16:creationId xmlns:a16="http://schemas.microsoft.com/office/drawing/2014/main" id="{5AC8C127-0F88-413C-B7BA-2ED0F81E7D4E}"/>
              </a:ext>
            </a:extLst>
          </p:cNvPr>
          <p:cNvSpPr>
            <a:spLocks noGrp="1"/>
          </p:cNvSpPr>
          <p:nvPr>
            <p:ph type="body" sz="quarter" idx="38" hasCustomPrompt="1"/>
          </p:nvPr>
        </p:nvSpPr>
        <p:spPr>
          <a:xfrm>
            <a:off x="2618284" y="3621465"/>
            <a:ext cx="2616212" cy="978408"/>
          </a:xfrm>
          <a:prstGeom prst="rect">
            <a:avLst/>
          </a:prstGeom>
          <a:ln w="6350">
            <a:noFill/>
          </a:ln>
        </p:spPr>
        <p:txBody>
          <a:bodyPr lIns="0" tIns="0" rIns="0" bIns="0" anchor="ctr" anchorCtr="0">
            <a:noAutofit/>
          </a:bodyPr>
          <a:lstStyle>
            <a:lvl1pPr marL="0" indent="0" algn="ctr">
              <a:buNone/>
              <a:defRPr sz="7000" b="1">
                <a:ln w="6350">
                  <a:solidFill>
                    <a:schemeClr val="tx1"/>
                  </a:solidFill>
                </a:ln>
                <a:noFill/>
                <a:latin typeface="+mj-lt"/>
              </a:defRPr>
            </a:lvl1pPr>
          </a:lstStyle>
          <a:p>
            <a:pPr lvl="0"/>
            <a:r>
              <a:rPr lang="en-US" noProof="0"/>
              <a:t>20XX</a:t>
            </a:r>
          </a:p>
        </p:txBody>
      </p:sp>
      <p:sp>
        <p:nvSpPr>
          <p:cNvPr id="42" name="Text Placeholder 15">
            <a:extLst>
              <a:ext uri="{FF2B5EF4-FFF2-40B4-BE49-F238E27FC236}">
                <a16:creationId xmlns:a16="http://schemas.microsoft.com/office/drawing/2014/main" id="{63C5707A-6E08-4B58-A5FE-40063DB6548E}"/>
              </a:ext>
            </a:extLst>
          </p:cNvPr>
          <p:cNvSpPr>
            <a:spLocks noGrp="1"/>
          </p:cNvSpPr>
          <p:nvPr>
            <p:ph type="body" sz="quarter" idx="39" hasCustomPrompt="1"/>
          </p:nvPr>
        </p:nvSpPr>
        <p:spPr>
          <a:xfrm>
            <a:off x="2618284" y="5089363"/>
            <a:ext cx="2616212" cy="978408"/>
          </a:xfrm>
          <a:prstGeom prst="rect">
            <a:avLst/>
          </a:prstGeom>
          <a:ln w="6350">
            <a:noFill/>
          </a:ln>
        </p:spPr>
        <p:txBody>
          <a:bodyPr lIns="0" tIns="0" rIns="0" bIns="0" anchor="ctr" anchorCtr="0">
            <a:noAutofit/>
          </a:bodyPr>
          <a:lstStyle>
            <a:lvl1pPr marL="0" indent="0" algn="ctr">
              <a:buNone/>
              <a:defRPr sz="7000" b="1">
                <a:ln w="6350">
                  <a:solidFill>
                    <a:schemeClr val="tx1"/>
                  </a:solidFill>
                </a:ln>
                <a:noFill/>
                <a:latin typeface="+mj-lt"/>
              </a:defRPr>
            </a:lvl1pPr>
          </a:lstStyle>
          <a:p>
            <a:pPr lvl="0"/>
            <a:r>
              <a:rPr lang="en-US" noProof="0"/>
              <a:t>20XX</a:t>
            </a:r>
          </a:p>
        </p:txBody>
      </p:sp>
    </p:spTree>
    <p:extLst>
      <p:ext uri="{BB962C8B-B14F-4D97-AF65-F5344CB8AC3E}">
        <p14:creationId xmlns:p14="http://schemas.microsoft.com/office/powerpoint/2010/main" val="36275356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able Layou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9F1B35C-893A-4033-ADC0-2192AFA2927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2" name="Title 1">
            <a:extLst>
              <a:ext uri="{FF2B5EF4-FFF2-40B4-BE49-F238E27FC236}">
                <a16:creationId xmlns:a16="http://schemas.microsoft.com/office/drawing/2014/main" id="{CD637DF8-B064-4F36-89F8-EBF538A2E7F2}"/>
              </a:ext>
            </a:extLst>
          </p:cNvPr>
          <p:cNvSpPr>
            <a:spLocks noGrp="1"/>
          </p:cNvSpPr>
          <p:nvPr>
            <p:ph type="title" hasCustomPrompt="1"/>
          </p:nvPr>
        </p:nvSpPr>
        <p:spPr>
          <a:xfrm>
            <a:off x="803276" y="2260000"/>
            <a:ext cx="3911599" cy="1177174"/>
          </a:xfrm>
        </p:spPr>
        <p:txBody>
          <a:bodyPr lIns="0" tIns="0" rIns="0" bIns="0" anchor="b">
            <a:normAutofit/>
          </a:bodyPr>
          <a:lstStyle>
            <a:lvl1pPr>
              <a:defRPr sz="3600"/>
            </a:lvl1pPr>
          </a:lstStyle>
          <a:p>
            <a:r>
              <a:rPr lang="en-US" noProof="0"/>
              <a:t>CLICK TO EDIT</a:t>
            </a:r>
          </a:p>
        </p:txBody>
      </p:sp>
      <p:sp>
        <p:nvSpPr>
          <p:cNvPr id="3" name="Text Placeholder 2">
            <a:extLst>
              <a:ext uri="{FF2B5EF4-FFF2-40B4-BE49-F238E27FC236}">
                <a16:creationId xmlns:a16="http://schemas.microsoft.com/office/drawing/2014/main" id="{8A72532A-5006-46B7-AE99-3A6891CD0254}"/>
              </a:ext>
            </a:extLst>
          </p:cNvPr>
          <p:cNvSpPr>
            <a:spLocks noGrp="1"/>
          </p:cNvSpPr>
          <p:nvPr>
            <p:ph type="body" idx="1" hasCustomPrompt="1"/>
          </p:nvPr>
        </p:nvSpPr>
        <p:spPr>
          <a:xfrm>
            <a:off x="826770" y="3890303"/>
            <a:ext cx="3275463" cy="882062"/>
          </a:xfrm>
        </p:spPr>
        <p:txBody>
          <a:bodyPr lIns="0" tIns="0" rIns="0" bIns="0">
            <a:normAutofit/>
          </a:bodyPr>
          <a:lstStyle>
            <a:lvl1pPr marL="0" indent="0">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 name="Date Placeholder 3">
            <a:extLst>
              <a:ext uri="{FF2B5EF4-FFF2-40B4-BE49-F238E27FC236}">
                <a16:creationId xmlns:a16="http://schemas.microsoft.com/office/drawing/2014/main" id="{49EFC6D7-3241-401C-A16A-4A7CC2653954}"/>
              </a:ext>
            </a:extLst>
          </p:cNvPr>
          <p:cNvSpPr>
            <a:spLocks noGrp="1"/>
          </p:cNvSpPr>
          <p:nvPr>
            <p:ph type="dt" sz="half" idx="10"/>
          </p:nvPr>
        </p:nvSpPr>
        <p:spPr/>
        <p:txBody>
          <a:bodyPr/>
          <a:lstStyle/>
          <a:p>
            <a:r>
              <a:rPr lang="en-US" noProof="0"/>
              <a:t>MM.DD.20XX</a:t>
            </a:r>
            <a:endParaRPr lang="en-US" noProof="0" dirty="0"/>
          </a:p>
        </p:txBody>
      </p:sp>
      <p:sp>
        <p:nvSpPr>
          <p:cNvPr id="5" name="Footer Placeholder 4">
            <a:extLst>
              <a:ext uri="{FF2B5EF4-FFF2-40B4-BE49-F238E27FC236}">
                <a16:creationId xmlns:a16="http://schemas.microsoft.com/office/drawing/2014/main" id="{F345D6DC-ABA5-4D00-9CD3-92FFDD1FA2DC}"/>
              </a:ext>
            </a:extLst>
          </p:cNvPr>
          <p:cNvSpPr>
            <a:spLocks noGrp="1"/>
          </p:cNvSpPr>
          <p:nvPr>
            <p:ph type="ftr" sz="quarter" idx="11"/>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92459C86-0106-40E0-AA18-795EC5787677}"/>
              </a:ext>
            </a:extLst>
          </p:cNvPr>
          <p:cNvSpPr>
            <a:spLocks noGrp="1"/>
          </p:cNvSpPr>
          <p:nvPr>
            <p:ph type="sldNum" sz="quarter" idx="12"/>
          </p:nvPr>
        </p:nvSpPr>
        <p:spPr>
          <a:xfrm>
            <a:off x="778643" y="5879656"/>
            <a:ext cx="354492" cy="297307"/>
          </a:xfrm>
          <a:prstGeom prst="rect">
            <a:avLst/>
          </a:prstGeom>
        </p:spPr>
        <p:txBody>
          <a:bodyPr/>
          <a:lstStyle/>
          <a:p>
            <a:fld id="{8D581BC7-E183-40DB-AC97-C19EA4EB8894}" type="slidenum">
              <a:rPr lang="en-US" noProof="0" smtClean="0"/>
              <a:t>‹#›</a:t>
            </a:fld>
            <a:endParaRPr lang="en-US" noProof="0" dirty="0"/>
          </a:p>
        </p:txBody>
      </p:sp>
      <p:sp>
        <p:nvSpPr>
          <p:cNvPr id="11" name="Picture Placeholder 10">
            <a:extLst>
              <a:ext uri="{FF2B5EF4-FFF2-40B4-BE49-F238E27FC236}">
                <a16:creationId xmlns:a16="http://schemas.microsoft.com/office/drawing/2014/main" id="{6D14F7B3-A6CF-491C-9855-75B5784CC456}"/>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grpSp>
        <p:nvGrpSpPr>
          <p:cNvPr id="15" name="Group 14">
            <a:extLst>
              <a:ext uri="{FF2B5EF4-FFF2-40B4-BE49-F238E27FC236}">
                <a16:creationId xmlns:a16="http://schemas.microsoft.com/office/drawing/2014/main" id="{B7317392-EF87-4050-8BBE-32F74B0CF15A}"/>
              </a:ext>
            </a:extLst>
          </p:cNvPr>
          <p:cNvGrpSpPr/>
          <p:nvPr userDrawn="1"/>
        </p:nvGrpSpPr>
        <p:grpSpPr>
          <a:xfrm>
            <a:off x="0" y="3598737"/>
            <a:ext cx="3764756" cy="100800"/>
            <a:chOff x="-1228304" y="3240138"/>
            <a:chExt cx="3764756" cy="100800"/>
          </a:xfrm>
        </p:grpSpPr>
        <p:cxnSp>
          <p:nvCxnSpPr>
            <p:cNvPr id="13" name="Straight Connector 12">
              <a:extLst>
                <a:ext uri="{FF2B5EF4-FFF2-40B4-BE49-F238E27FC236}">
                  <a16:creationId xmlns:a16="http://schemas.microsoft.com/office/drawing/2014/main" id="{785A4134-866D-4143-AC1E-8A2FFDB49855}"/>
                </a:ext>
              </a:extLst>
            </p:cNvPr>
            <p:cNvCxnSpPr>
              <a:cxnSpLocks/>
            </p:cNvCxnSpPr>
            <p:nvPr userDrawn="1"/>
          </p:nvCxnSpPr>
          <p:spPr>
            <a:xfrm>
              <a:off x="-1228304" y="3290538"/>
              <a:ext cx="367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1BBC5D9C-B8FB-455B-9398-36DB21F2765E}"/>
                </a:ext>
              </a:extLst>
            </p:cNvPr>
            <p:cNvSpPr/>
            <p:nvPr userDrawn="1"/>
          </p:nvSpPr>
          <p:spPr>
            <a:xfrm>
              <a:off x="2435652" y="3240138"/>
              <a:ext cx="100800"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17" name="Oval 16">
            <a:extLst>
              <a:ext uri="{FF2B5EF4-FFF2-40B4-BE49-F238E27FC236}">
                <a16:creationId xmlns:a16="http://schemas.microsoft.com/office/drawing/2014/main" id="{72225750-E4CE-4A81-A0C3-4023030D637E}"/>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3819C324-07DF-49DB-A08C-0E6155CE3041}"/>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75A34025-44F2-4A09-8629-F1794E9D35AF}"/>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0" name="Straight Connector 19">
            <a:extLst>
              <a:ext uri="{FF2B5EF4-FFF2-40B4-BE49-F238E27FC236}">
                <a16:creationId xmlns:a16="http://schemas.microsoft.com/office/drawing/2014/main" id="{815854A2-EAE9-4B2A-84CF-5A4BD753863A}"/>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Table Placeholder 9">
            <a:extLst>
              <a:ext uri="{FF2B5EF4-FFF2-40B4-BE49-F238E27FC236}">
                <a16:creationId xmlns:a16="http://schemas.microsoft.com/office/drawing/2014/main" id="{3F646CE6-E75B-4112-896D-5A26E1F1520E}"/>
              </a:ext>
            </a:extLst>
          </p:cNvPr>
          <p:cNvSpPr>
            <a:spLocks noGrp="1"/>
          </p:cNvSpPr>
          <p:nvPr>
            <p:ph type="tbl" sz="quarter" idx="14"/>
          </p:nvPr>
        </p:nvSpPr>
        <p:spPr>
          <a:xfrm>
            <a:off x="5518150" y="860425"/>
            <a:ext cx="5870575" cy="4867275"/>
          </a:xfrm>
        </p:spPr>
        <p:txBody>
          <a:bodyPr anchor="ctr" anchorCtr="0">
            <a:normAutofit/>
          </a:bodyPr>
          <a:lstStyle>
            <a:lvl1pPr marL="0" indent="0" algn="ctr">
              <a:buNone/>
              <a:defRPr sz="2000"/>
            </a:lvl1pPr>
          </a:lstStyle>
          <a:p>
            <a:r>
              <a:rPr lang="en-US" noProof="0"/>
              <a:t>Click icon to add table</a:t>
            </a:r>
            <a:endParaRPr lang="en-US" noProof="0" dirty="0"/>
          </a:p>
        </p:txBody>
      </p:sp>
    </p:spTree>
    <p:extLst>
      <p:ext uri="{BB962C8B-B14F-4D97-AF65-F5344CB8AC3E}">
        <p14:creationId xmlns:p14="http://schemas.microsoft.com/office/powerpoint/2010/main" val="31839232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am Content Layou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9F1B35C-893A-4033-ADC0-2192AFA2927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2" name="Title 1">
            <a:extLst>
              <a:ext uri="{FF2B5EF4-FFF2-40B4-BE49-F238E27FC236}">
                <a16:creationId xmlns:a16="http://schemas.microsoft.com/office/drawing/2014/main" id="{CD637DF8-B064-4F36-89F8-EBF538A2E7F2}"/>
              </a:ext>
            </a:extLst>
          </p:cNvPr>
          <p:cNvSpPr>
            <a:spLocks noGrp="1"/>
          </p:cNvSpPr>
          <p:nvPr>
            <p:ph type="title" hasCustomPrompt="1"/>
          </p:nvPr>
        </p:nvSpPr>
        <p:spPr>
          <a:xfrm>
            <a:off x="803277" y="1608523"/>
            <a:ext cx="2828198" cy="1286838"/>
          </a:xfrm>
        </p:spPr>
        <p:txBody>
          <a:bodyPr lIns="0" tIns="0" rIns="0" bIns="0" anchor="b">
            <a:normAutofit/>
          </a:bodyPr>
          <a:lstStyle>
            <a:lvl1pPr>
              <a:defRPr sz="3600"/>
            </a:lvl1pPr>
          </a:lstStyle>
          <a:p>
            <a:r>
              <a:rPr lang="en-US" noProof="0"/>
              <a:t>CLICK TO EDIT</a:t>
            </a:r>
          </a:p>
        </p:txBody>
      </p:sp>
      <p:sp>
        <p:nvSpPr>
          <p:cNvPr id="3" name="Text Placeholder 2">
            <a:extLst>
              <a:ext uri="{FF2B5EF4-FFF2-40B4-BE49-F238E27FC236}">
                <a16:creationId xmlns:a16="http://schemas.microsoft.com/office/drawing/2014/main" id="{8A72532A-5006-46B7-AE99-3A6891CD0254}"/>
              </a:ext>
            </a:extLst>
          </p:cNvPr>
          <p:cNvSpPr>
            <a:spLocks noGrp="1"/>
          </p:cNvSpPr>
          <p:nvPr>
            <p:ph type="body" idx="1" hasCustomPrompt="1"/>
          </p:nvPr>
        </p:nvSpPr>
        <p:spPr>
          <a:xfrm>
            <a:off x="826771" y="3244567"/>
            <a:ext cx="2828198" cy="2098138"/>
          </a:xfrm>
        </p:spPr>
        <p:txBody>
          <a:bodyPr lIns="0" tIns="0" rIns="0" bIns="0">
            <a:normAutofit/>
          </a:bodyPr>
          <a:lstStyle>
            <a:lvl1pPr marL="0" indent="0">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 name="Date Placeholder 3">
            <a:extLst>
              <a:ext uri="{FF2B5EF4-FFF2-40B4-BE49-F238E27FC236}">
                <a16:creationId xmlns:a16="http://schemas.microsoft.com/office/drawing/2014/main" id="{49EFC6D7-3241-401C-A16A-4A7CC2653954}"/>
              </a:ext>
            </a:extLst>
          </p:cNvPr>
          <p:cNvSpPr>
            <a:spLocks noGrp="1"/>
          </p:cNvSpPr>
          <p:nvPr>
            <p:ph type="dt" sz="half" idx="10"/>
          </p:nvPr>
        </p:nvSpPr>
        <p:spPr/>
        <p:txBody>
          <a:bodyPr/>
          <a:lstStyle/>
          <a:p>
            <a:r>
              <a:rPr lang="en-US" noProof="0"/>
              <a:t>MM.DD.20XX</a:t>
            </a:r>
            <a:endParaRPr lang="en-US" noProof="0" dirty="0"/>
          </a:p>
        </p:txBody>
      </p:sp>
      <p:sp>
        <p:nvSpPr>
          <p:cNvPr id="5" name="Footer Placeholder 4">
            <a:extLst>
              <a:ext uri="{FF2B5EF4-FFF2-40B4-BE49-F238E27FC236}">
                <a16:creationId xmlns:a16="http://schemas.microsoft.com/office/drawing/2014/main" id="{F345D6DC-ABA5-4D00-9CD3-92FFDD1FA2DC}"/>
              </a:ext>
            </a:extLst>
          </p:cNvPr>
          <p:cNvSpPr>
            <a:spLocks noGrp="1"/>
          </p:cNvSpPr>
          <p:nvPr>
            <p:ph type="ftr" sz="quarter" idx="11"/>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92459C86-0106-40E0-AA18-795EC5787677}"/>
              </a:ext>
            </a:extLst>
          </p:cNvPr>
          <p:cNvSpPr>
            <a:spLocks noGrp="1"/>
          </p:cNvSpPr>
          <p:nvPr>
            <p:ph type="sldNum" sz="quarter" idx="12"/>
          </p:nvPr>
        </p:nvSpPr>
        <p:spPr>
          <a:xfrm>
            <a:off x="778643" y="5879656"/>
            <a:ext cx="354492" cy="297307"/>
          </a:xfrm>
          <a:prstGeom prst="rect">
            <a:avLst/>
          </a:prstGeom>
        </p:spPr>
        <p:txBody>
          <a:bodyPr/>
          <a:lstStyle/>
          <a:p>
            <a:fld id="{8D581BC7-E183-40DB-AC97-C19EA4EB8894}" type="slidenum">
              <a:rPr lang="en-US" noProof="0" smtClean="0"/>
              <a:t>‹#›</a:t>
            </a:fld>
            <a:endParaRPr lang="en-US" noProof="0" dirty="0"/>
          </a:p>
        </p:txBody>
      </p:sp>
      <p:sp>
        <p:nvSpPr>
          <p:cNvPr id="11" name="Picture Placeholder 10">
            <a:extLst>
              <a:ext uri="{FF2B5EF4-FFF2-40B4-BE49-F238E27FC236}">
                <a16:creationId xmlns:a16="http://schemas.microsoft.com/office/drawing/2014/main" id="{6D14F7B3-A6CF-491C-9855-75B5784CC456}"/>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grpSp>
        <p:nvGrpSpPr>
          <p:cNvPr id="15" name="Group 14">
            <a:extLst>
              <a:ext uri="{FF2B5EF4-FFF2-40B4-BE49-F238E27FC236}">
                <a16:creationId xmlns:a16="http://schemas.microsoft.com/office/drawing/2014/main" id="{B7317392-EF87-4050-8BBE-32F74B0CF15A}"/>
              </a:ext>
            </a:extLst>
          </p:cNvPr>
          <p:cNvGrpSpPr/>
          <p:nvPr userDrawn="1"/>
        </p:nvGrpSpPr>
        <p:grpSpPr>
          <a:xfrm>
            <a:off x="0" y="2993948"/>
            <a:ext cx="2258048" cy="100800"/>
            <a:chOff x="0" y="3240138"/>
            <a:chExt cx="2258048" cy="100800"/>
          </a:xfrm>
        </p:grpSpPr>
        <p:cxnSp>
          <p:nvCxnSpPr>
            <p:cNvPr id="13" name="Straight Connector 12">
              <a:extLst>
                <a:ext uri="{FF2B5EF4-FFF2-40B4-BE49-F238E27FC236}">
                  <a16:creationId xmlns:a16="http://schemas.microsoft.com/office/drawing/2014/main" id="{785A4134-866D-4143-AC1E-8A2FFDB49855}"/>
                </a:ext>
              </a:extLst>
            </p:cNvPr>
            <p:cNvCxnSpPr/>
            <p:nvPr userDrawn="1"/>
          </p:nvCxnSpPr>
          <p:spPr>
            <a:xfrm>
              <a:off x="0" y="3290538"/>
              <a:ext cx="2160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1BBC5D9C-B8FB-455B-9398-36DB21F2765E}"/>
                </a:ext>
              </a:extLst>
            </p:cNvPr>
            <p:cNvSpPr/>
            <p:nvPr userDrawn="1"/>
          </p:nvSpPr>
          <p:spPr>
            <a:xfrm>
              <a:off x="2157248" y="3240138"/>
              <a:ext cx="100800"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17" name="Oval 16">
            <a:extLst>
              <a:ext uri="{FF2B5EF4-FFF2-40B4-BE49-F238E27FC236}">
                <a16:creationId xmlns:a16="http://schemas.microsoft.com/office/drawing/2014/main" id="{72225750-E4CE-4A81-A0C3-4023030D637E}"/>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3819C324-07DF-49DB-A08C-0E6155CE3041}"/>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75A34025-44F2-4A09-8629-F1794E9D35AF}"/>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0" name="Straight Connector 19">
            <a:extLst>
              <a:ext uri="{FF2B5EF4-FFF2-40B4-BE49-F238E27FC236}">
                <a16:creationId xmlns:a16="http://schemas.microsoft.com/office/drawing/2014/main" id="{815854A2-EAE9-4B2A-84CF-5A4BD753863A}"/>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9" name="Text Placeholder 2">
            <a:extLst>
              <a:ext uri="{FF2B5EF4-FFF2-40B4-BE49-F238E27FC236}">
                <a16:creationId xmlns:a16="http://schemas.microsoft.com/office/drawing/2014/main" id="{1B29C9C1-9494-4E8B-A0F3-611E947A19B3}"/>
              </a:ext>
            </a:extLst>
          </p:cNvPr>
          <p:cNvSpPr>
            <a:spLocks noGrp="1"/>
          </p:cNvSpPr>
          <p:nvPr>
            <p:ph type="body" idx="27" hasCustomPrompt="1"/>
          </p:nvPr>
        </p:nvSpPr>
        <p:spPr>
          <a:xfrm>
            <a:off x="4128617" y="4355032"/>
            <a:ext cx="2066544" cy="1280958"/>
          </a:xfrm>
        </p:spPr>
        <p:txBody>
          <a:bodyPr lIns="0" tIns="0" rIns="0" bIns="0">
            <a:normAutofit/>
          </a:bodyPr>
          <a:lstStyle>
            <a:lvl1pPr marL="0" indent="0" algn="ctr">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0" name="Text Placeholder 2">
            <a:extLst>
              <a:ext uri="{FF2B5EF4-FFF2-40B4-BE49-F238E27FC236}">
                <a16:creationId xmlns:a16="http://schemas.microsoft.com/office/drawing/2014/main" id="{ABB09D16-148A-45C2-B0B8-1495E8DC7D64}"/>
              </a:ext>
            </a:extLst>
          </p:cNvPr>
          <p:cNvSpPr>
            <a:spLocks noGrp="1"/>
          </p:cNvSpPr>
          <p:nvPr>
            <p:ph type="body" idx="29" hasCustomPrompt="1"/>
          </p:nvPr>
        </p:nvSpPr>
        <p:spPr>
          <a:xfrm>
            <a:off x="4128616" y="4042831"/>
            <a:ext cx="2066544" cy="282991"/>
          </a:xfrm>
        </p:spPr>
        <p:txBody>
          <a:bodyPr lIns="0" tIns="0" rIns="0" bIns="0" anchor="b" anchorCtr="0">
            <a:normAutofit/>
          </a:bodyPr>
          <a:lstStyle>
            <a:lvl1pPr marL="0" indent="0" algn="ctr">
              <a:spcBef>
                <a:spcPts val="600"/>
              </a:spcBef>
              <a:buClr>
                <a:schemeClr val="tx1"/>
              </a:buClr>
              <a:buFont typeface="Courier New" panose="02070309020205020404" pitchFamily="49" charset="0"/>
              <a:buNone/>
              <a:defRPr sz="1600" b="0" i="1">
                <a:solidFill>
                  <a:schemeClr val="tx1"/>
                </a:solidFill>
                <a:latin typeface="+mn-lt"/>
                <a:cs typeface="Segoe UI"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1" name="Text Placeholder 2">
            <a:extLst>
              <a:ext uri="{FF2B5EF4-FFF2-40B4-BE49-F238E27FC236}">
                <a16:creationId xmlns:a16="http://schemas.microsoft.com/office/drawing/2014/main" id="{67814C7C-3597-4B16-A4AC-D81985C587BD}"/>
              </a:ext>
            </a:extLst>
          </p:cNvPr>
          <p:cNvSpPr>
            <a:spLocks noGrp="1"/>
          </p:cNvSpPr>
          <p:nvPr>
            <p:ph type="body" idx="32" hasCustomPrompt="1"/>
          </p:nvPr>
        </p:nvSpPr>
        <p:spPr>
          <a:xfrm>
            <a:off x="4128616" y="3428999"/>
            <a:ext cx="2066544" cy="615618"/>
          </a:xfrm>
        </p:spPr>
        <p:txBody>
          <a:bodyPr lIns="0" tIns="0" rIns="0" bIns="0" anchor="b" anchorCtr="0">
            <a:normAutofit/>
          </a:bodyPr>
          <a:lstStyle>
            <a:lvl1pPr marL="0" indent="0" algn="ctr">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a:t>
            </a:r>
          </a:p>
        </p:txBody>
      </p:sp>
      <p:sp>
        <p:nvSpPr>
          <p:cNvPr id="9" name="Picture Placeholder 8">
            <a:extLst>
              <a:ext uri="{FF2B5EF4-FFF2-40B4-BE49-F238E27FC236}">
                <a16:creationId xmlns:a16="http://schemas.microsoft.com/office/drawing/2014/main" id="{B284A57B-147A-4287-AA6B-E508A9222F7F}"/>
              </a:ext>
            </a:extLst>
          </p:cNvPr>
          <p:cNvSpPr>
            <a:spLocks noGrp="1"/>
          </p:cNvSpPr>
          <p:nvPr>
            <p:ph type="pic" sz="quarter" idx="33"/>
          </p:nvPr>
        </p:nvSpPr>
        <p:spPr>
          <a:xfrm>
            <a:off x="4130072" y="1179843"/>
            <a:ext cx="2066544" cy="2066544"/>
          </a:xfrm>
          <a:prstGeom prst="ellipse">
            <a:avLst/>
          </a:prstGeom>
          <a:ln w="12700">
            <a:solidFill>
              <a:schemeClr val="tx2"/>
            </a:solidFill>
          </a:ln>
        </p:spPr>
        <p:txBody>
          <a:bodyPr anchor="ctr" anchorCtr="0">
            <a:normAutofit/>
          </a:bodyPr>
          <a:lstStyle>
            <a:lvl1pPr marL="0" indent="0" algn="ctr">
              <a:buNone/>
              <a:defRPr sz="1400"/>
            </a:lvl1pPr>
          </a:lstStyle>
          <a:p>
            <a:r>
              <a:rPr lang="en-US" noProof="0"/>
              <a:t>Click icon to add picture</a:t>
            </a:r>
            <a:endParaRPr lang="en-US" noProof="0" dirty="0"/>
          </a:p>
        </p:txBody>
      </p:sp>
      <p:sp>
        <p:nvSpPr>
          <p:cNvPr id="35" name="Picture Placeholder 8">
            <a:extLst>
              <a:ext uri="{FF2B5EF4-FFF2-40B4-BE49-F238E27FC236}">
                <a16:creationId xmlns:a16="http://schemas.microsoft.com/office/drawing/2014/main" id="{9DBE0996-CEA3-41C3-A75A-84DC3C2B5194}"/>
              </a:ext>
            </a:extLst>
          </p:cNvPr>
          <p:cNvSpPr>
            <a:spLocks noGrp="1"/>
          </p:cNvSpPr>
          <p:nvPr>
            <p:ph type="pic" sz="quarter" idx="34"/>
          </p:nvPr>
        </p:nvSpPr>
        <p:spPr>
          <a:xfrm>
            <a:off x="9128072" y="1179843"/>
            <a:ext cx="2066544" cy="2066544"/>
          </a:xfrm>
          <a:prstGeom prst="ellipse">
            <a:avLst/>
          </a:prstGeom>
          <a:ln w="12700">
            <a:solidFill>
              <a:schemeClr val="tx2"/>
            </a:solidFill>
          </a:ln>
        </p:spPr>
        <p:txBody>
          <a:bodyPr anchor="ctr" anchorCtr="0">
            <a:normAutofit/>
          </a:bodyPr>
          <a:lstStyle>
            <a:lvl1pPr marL="0" indent="0" algn="ctr">
              <a:buNone/>
              <a:defRPr sz="1400"/>
            </a:lvl1pPr>
          </a:lstStyle>
          <a:p>
            <a:r>
              <a:rPr lang="en-US" noProof="0"/>
              <a:t>Click icon to add picture</a:t>
            </a:r>
            <a:endParaRPr lang="en-US" noProof="0" dirty="0"/>
          </a:p>
        </p:txBody>
      </p:sp>
      <p:sp>
        <p:nvSpPr>
          <p:cNvPr id="36" name="Picture Placeholder 8">
            <a:extLst>
              <a:ext uri="{FF2B5EF4-FFF2-40B4-BE49-F238E27FC236}">
                <a16:creationId xmlns:a16="http://schemas.microsoft.com/office/drawing/2014/main" id="{F7B28261-CB14-4E4E-AA66-A0239B3DD28E}"/>
              </a:ext>
            </a:extLst>
          </p:cNvPr>
          <p:cNvSpPr>
            <a:spLocks noGrp="1"/>
          </p:cNvSpPr>
          <p:nvPr>
            <p:ph type="pic" sz="quarter" idx="35"/>
          </p:nvPr>
        </p:nvSpPr>
        <p:spPr>
          <a:xfrm>
            <a:off x="6629072" y="1179843"/>
            <a:ext cx="2066544" cy="2066544"/>
          </a:xfrm>
          <a:prstGeom prst="ellipse">
            <a:avLst/>
          </a:prstGeom>
          <a:ln w="12700">
            <a:solidFill>
              <a:schemeClr val="tx2"/>
            </a:solidFill>
          </a:ln>
        </p:spPr>
        <p:txBody>
          <a:bodyPr anchor="ctr" anchorCtr="0">
            <a:normAutofit/>
          </a:bodyPr>
          <a:lstStyle>
            <a:lvl1pPr marL="0" indent="0" algn="ctr">
              <a:buNone/>
              <a:defRPr sz="1400"/>
            </a:lvl1pPr>
          </a:lstStyle>
          <a:p>
            <a:r>
              <a:rPr lang="en-US" noProof="0"/>
              <a:t>Click icon to add picture</a:t>
            </a:r>
            <a:endParaRPr lang="en-US" noProof="0" dirty="0"/>
          </a:p>
        </p:txBody>
      </p:sp>
      <p:sp>
        <p:nvSpPr>
          <p:cNvPr id="37" name="Text Placeholder 2">
            <a:extLst>
              <a:ext uri="{FF2B5EF4-FFF2-40B4-BE49-F238E27FC236}">
                <a16:creationId xmlns:a16="http://schemas.microsoft.com/office/drawing/2014/main" id="{BAA53E0C-9536-4177-A63F-0E2565EC53CD}"/>
              </a:ext>
            </a:extLst>
          </p:cNvPr>
          <p:cNvSpPr>
            <a:spLocks noGrp="1"/>
          </p:cNvSpPr>
          <p:nvPr>
            <p:ph type="body" idx="36" hasCustomPrompt="1"/>
          </p:nvPr>
        </p:nvSpPr>
        <p:spPr>
          <a:xfrm>
            <a:off x="9127048" y="4355032"/>
            <a:ext cx="2066400" cy="1280958"/>
          </a:xfrm>
        </p:spPr>
        <p:txBody>
          <a:bodyPr lIns="0" tIns="0" rIns="0" bIns="0">
            <a:normAutofit/>
          </a:bodyPr>
          <a:lstStyle>
            <a:lvl1pPr marL="0" indent="0" algn="ctr">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8" name="Text Placeholder 2">
            <a:extLst>
              <a:ext uri="{FF2B5EF4-FFF2-40B4-BE49-F238E27FC236}">
                <a16:creationId xmlns:a16="http://schemas.microsoft.com/office/drawing/2014/main" id="{67EF8E36-183B-420B-AF25-17CFA963987A}"/>
              </a:ext>
            </a:extLst>
          </p:cNvPr>
          <p:cNvSpPr>
            <a:spLocks noGrp="1"/>
          </p:cNvSpPr>
          <p:nvPr>
            <p:ph type="body" idx="37" hasCustomPrompt="1"/>
          </p:nvPr>
        </p:nvSpPr>
        <p:spPr>
          <a:xfrm>
            <a:off x="9127047" y="4042831"/>
            <a:ext cx="2066400" cy="282991"/>
          </a:xfrm>
        </p:spPr>
        <p:txBody>
          <a:bodyPr lIns="0" tIns="0" rIns="0" bIns="0" anchor="b" anchorCtr="0">
            <a:normAutofit/>
          </a:bodyPr>
          <a:lstStyle>
            <a:lvl1pPr marL="0" indent="0" algn="ctr">
              <a:spcBef>
                <a:spcPts val="600"/>
              </a:spcBef>
              <a:buClr>
                <a:schemeClr val="tx1"/>
              </a:buClr>
              <a:buFont typeface="Courier New" panose="02070309020205020404" pitchFamily="49" charset="0"/>
              <a:buNone/>
              <a:defRPr sz="1600" b="0" i="1">
                <a:solidFill>
                  <a:schemeClr val="tx1"/>
                </a:solidFill>
                <a:latin typeface="+mn-lt"/>
                <a:cs typeface="Segoe UI"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9" name="Text Placeholder 2">
            <a:extLst>
              <a:ext uri="{FF2B5EF4-FFF2-40B4-BE49-F238E27FC236}">
                <a16:creationId xmlns:a16="http://schemas.microsoft.com/office/drawing/2014/main" id="{58DA6E86-8039-4690-AFE1-7CCF07B7CBAF}"/>
              </a:ext>
            </a:extLst>
          </p:cNvPr>
          <p:cNvSpPr>
            <a:spLocks noGrp="1"/>
          </p:cNvSpPr>
          <p:nvPr>
            <p:ph type="body" idx="38" hasCustomPrompt="1"/>
          </p:nvPr>
        </p:nvSpPr>
        <p:spPr>
          <a:xfrm>
            <a:off x="9127047" y="3428999"/>
            <a:ext cx="2066400" cy="615618"/>
          </a:xfrm>
        </p:spPr>
        <p:txBody>
          <a:bodyPr lIns="0" tIns="0" rIns="0" bIns="0" anchor="b" anchorCtr="0">
            <a:normAutofit/>
          </a:bodyPr>
          <a:lstStyle>
            <a:lvl1pPr marL="0" indent="0" algn="ctr">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a:t>
            </a:r>
          </a:p>
        </p:txBody>
      </p:sp>
      <p:sp>
        <p:nvSpPr>
          <p:cNvPr id="41" name="Text Placeholder 2">
            <a:extLst>
              <a:ext uri="{FF2B5EF4-FFF2-40B4-BE49-F238E27FC236}">
                <a16:creationId xmlns:a16="http://schemas.microsoft.com/office/drawing/2014/main" id="{933214B9-0452-4C8B-AB10-922F3C3BCF01}"/>
              </a:ext>
            </a:extLst>
          </p:cNvPr>
          <p:cNvSpPr>
            <a:spLocks noGrp="1"/>
          </p:cNvSpPr>
          <p:nvPr>
            <p:ph type="body" idx="39" hasCustomPrompt="1"/>
          </p:nvPr>
        </p:nvSpPr>
        <p:spPr>
          <a:xfrm>
            <a:off x="6629217" y="4355032"/>
            <a:ext cx="2066400" cy="1280958"/>
          </a:xfrm>
        </p:spPr>
        <p:txBody>
          <a:bodyPr lIns="0" tIns="0" rIns="0" bIns="0">
            <a:normAutofit/>
          </a:bodyPr>
          <a:lstStyle>
            <a:lvl1pPr marL="0" indent="0" algn="ctr">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2" name="Text Placeholder 2">
            <a:extLst>
              <a:ext uri="{FF2B5EF4-FFF2-40B4-BE49-F238E27FC236}">
                <a16:creationId xmlns:a16="http://schemas.microsoft.com/office/drawing/2014/main" id="{A5C23113-D98B-48C7-A675-4FD5F50333F3}"/>
              </a:ext>
            </a:extLst>
          </p:cNvPr>
          <p:cNvSpPr>
            <a:spLocks noGrp="1"/>
          </p:cNvSpPr>
          <p:nvPr>
            <p:ph type="body" idx="40" hasCustomPrompt="1"/>
          </p:nvPr>
        </p:nvSpPr>
        <p:spPr>
          <a:xfrm>
            <a:off x="6629216" y="4042831"/>
            <a:ext cx="2066400" cy="282991"/>
          </a:xfrm>
        </p:spPr>
        <p:txBody>
          <a:bodyPr lIns="0" tIns="0" rIns="0" bIns="0" anchor="b" anchorCtr="0">
            <a:normAutofit/>
          </a:bodyPr>
          <a:lstStyle>
            <a:lvl1pPr marL="0" indent="0" algn="ctr">
              <a:spcBef>
                <a:spcPts val="600"/>
              </a:spcBef>
              <a:buClr>
                <a:schemeClr val="tx1"/>
              </a:buClr>
              <a:buFont typeface="Courier New" panose="02070309020205020404" pitchFamily="49" charset="0"/>
              <a:buNone/>
              <a:defRPr sz="1600" b="0" i="1">
                <a:solidFill>
                  <a:schemeClr val="tx1"/>
                </a:solidFill>
                <a:latin typeface="+mn-lt"/>
                <a:cs typeface="Segoe UI"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9" name="Text Placeholder 2">
            <a:extLst>
              <a:ext uri="{FF2B5EF4-FFF2-40B4-BE49-F238E27FC236}">
                <a16:creationId xmlns:a16="http://schemas.microsoft.com/office/drawing/2014/main" id="{09781257-B563-41E0-B9E6-9C7330084BCC}"/>
              </a:ext>
            </a:extLst>
          </p:cNvPr>
          <p:cNvSpPr>
            <a:spLocks noGrp="1"/>
          </p:cNvSpPr>
          <p:nvPr>
            <p:ph type="body" idx="41" hasCustomPrompt="1"/>
          </p:nvPr>
        </p:nvSpPr>
        <p:spPr>
          <a:xfrm>
            <a:off x="6627903" y="3428999"/>
            <a:ext cx="2066400" cy="615618"/>
          </a:xfrm>
        </p:spPr>
        <p:txBody>
          <a:bodyPr lIns="0" tIns="0" rIns="0" bIns="0" anchor="b" anchorCtr="0">
            <a:normAutofit/>
          </a:bodyPr>
          <a:lstStyle>
            <a:lvl1pPr marL="0" indent="0" algn="ctr">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a:t>
            </a:r>
          </a:p>
        </p:txBody>
      </p:sp>
      <p:cxnSp>
        <p:nvCxnSpPr>
          <p:cNvPr id="32" name="Straight Connector 31">
            <a:extLst>
              <a:ext uri="{FF2B5EF4-FFF2-40B4-BE49-F238E27FC236}">
                <a16:creationId xmlns:a16="http://schemas.microsoft.com/office/drawing/2014/main" id="{9A32EC27-ACD8-47C0-A3ED-E4ED58D88358}"/>
              </a:ext>
            </a:extLst>
          </p:cNvPr>
          <p:cNvCxnSpPr/>
          <p:nvPr userDrawn="1"/>
        </p:nvCxnSpPr>
        <p:spPr>
          <a:xfrm>
            <a:off x="6195160" y="2217849"/>
            <a:ext cx="43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99E8819A-135C-4A5C-9F6A-A3BE05AA294F}"/>
              </a:ext>
            </a:extLst>
          </p:cNvPr>
          <p:cNvCxnSpPr/>
          <p:nvPr userDrawn="1"/>
        </p:nvCxnSpPr>
        <p:spPr>
          <a:xfrm>
            <a:off x="8703909" y="2216687"/>
            <a:ext cx="43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583294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am Content Layout Slid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8E3FDB8-6D5C-48FE-99EA-7EC60F4D819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5" name="Date Placeholder 4">
            <a:extLst>
              <a:ext uri="{FF2B5EF4-FFF2-40B4-BE49-F238E27FC236}">
                <a16:creationId xmlns:a16="http://schemas.microsoft.com/office/drawing/2014/main" id="{2D9775F3-A041-479A-8038-652B7D9C72E9}"/>
              </a:ext>
            </a:extLst>
          </p:cNvPr>
          <p:cNvSpPr>
            <a:spLocks noGrp="1"/>
          </p:cNvSpPr>
          <p:nvPr>
            <p:ph type="dt" sz="half" idx="10"/>
          </p:nvPr>
        </p:nvSpPr>
        <p:spPr/>
        <p:txBody>
          <a:bodyPr/>
          <a:lstStyle/>
          <a:p>
            <a:r>
              <a:rPr lang="en-US" noProof="0"/>
              <a:t>MM.DD.20XX</a:t>
            </a:r>
            <a:endParaRPr lang="en-US" noProof="0" dirty="0"/>
          </a:p>
        </p:txBody>
      </p:sp>
      <p:sp>
        <p:nvSpPr>
          <p:cNvPr id="6" name="Footer Placeholder 5">
            <a:extLst>
              <a:ext uri="{FF2B5EF4-FFF2-40B4-BE49-F238E27FC236}">
                <a16:creationId xmlns:a16="http://schemas.microsoft.com/office/drawing/2014/main" id="{29BEDD04-BE4E-4B91-B13E-0C4FB3E1658F}"/>
              </a:ext>
            </a:extLst>
          </p:cNvPr>
          <p:cNvSpPr>
            <a:spLocks noGrp="1"/>
          </p:cNvSpPr>
          <p:nvPr>
            <p:ph type="ftr" sz="quarter" idx="11"/>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306DF5D8-12DC-494E-B0F1-2E9C86A14544}"/>
              </a:ext>
            </a:extLst>
          </p:cNvPr>
          <p:cNvSpPr>
            <a:spLocks noGrp="1"/>
          </p:cNvSpPr>
          <p:nvPr>
            <p:ph type="sldNum" sz="quarter" idx="12"/>
          </p:nvPr>
        </p:nvSpPr>
        <p:spPr>
          <a:xfrm>
            <a:off x="778643" y="5879656"/>
            <a:ext cx="354492" cy="297307"/>
          </a:xfrm>
          <a:prstGeom prst="rect">
            <a:avLst/>
          </a:prstGeom>
        </p:spPr>
        <p:txBody>
          <a:bodyPr/>
          <a:lstStyle/>
          <a:p>
            <a:fld id="{8D581BC7-E183-40DB-AC97-C19EA4EB8894}" type="slidenum">
              <a:rPr lang="en-US" noProof="0" smtClean="0"/>
              <a:t>‹#›</a:t>
            </a:fld>
            <a:endParaRPr lang="en-US" noProof="0" dirty="0"/>
          </a:p>
        </p:txBody>
      </p:sp>
      <p:sp>
        <p:nvSpPr>
          <p:cNvPr id="8" name="Title 1">
            <a:extLst>
              <a:ext uri="{FF2B5EF4-FFF2-40B4-BE49-F238E27FC236}">
                <a16:creationId xmlns:a16="http://schemas.microsoft.com/office/drawing/2014/main" id="{ABF87C9E-53A2-4DE1-89DC-3907BE2E3D3C}"/>
              </a:ext>
            </a:extLst>
          </p:cNvPr>
          <p:cNvSpPr>
            <a:spLocks noGrp="1"/>
          </p:cNvSpPr>
          <p:nvPr>
            <p:ph type="title"/>
          </p:nvPr>
        </p:nvSpPr>
        <p:spPr>
          <a:xfrm>
            <a:off x="5104263" y="707529"/>
            <a:ext cx="6310887" cy="569086"/>
          </a:xfrm>
        </p:spPr>
        <p:txBody>
          <a:bodyPr lIns="0" tIns="0" rIns="0" bIns="0" anchor="b">
            <a:normAutofit/>
          </a:bodyPr>
          <a:lstStyle>
            <a:lvl1pPr algn="r">
              <a:defRPr sz="3600"/>
            </a:lvl1pPr>
          </a:lstStyle>
          <a:p>
            <a:r>
              <a:rPr lang="en-US" noProof="0"/>
              <a:t>Click to edit Master title style</a:t>
            </a:r>
          </a:p>
        </p:txBody>
      </p:sp>
      <p:sp>
        <p:nvSpPr>
          <p:cNvPr id="9" name="Text Placeholder 2">
            <a:extLst>
              <a:ext uri="{FF2B5EF4-FFF2-40B4-BE49-F238E27FC236}">
                <a16:creationId xmlns:a16="http://schemas.microsoft.com/office/drawing/2014/main" id="{EB453F8F-AA02-4E0D-93BF-8CF4F1490377}"/>
              </a:ext>
            </a:extLst>
          </p:cNvPr>
          <p:cNvSpPr>
            <a:spLocks noGrp="1"/>
          </p:cNvSpPr>
          <p:nvPr>
            <p:ph type="body" idx="1" hasCustomPrompt="1"/>
          </p:nvPr>
        </p:nvSpPr>
        <p:spPr>
          <a:xfrm>
            <a:off x="5104263" y="1625821"/>
            <a:ext cx="6289862" cy="569085"/>
          </a:xfrm>
        </p:spPr>
        <p:txBody>
          <a:bodyPr lIns="0" tIns="0" rIns="0" bIns="0">
            <a:normAutofit/>
          </a:bodyPr>
          <a:lstStyle>
            <a:lvl1pPr marL="0" indent="0" algn="r">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0" name="Picture Placeholder 10">
            <a:extLst>
              <a:ext uri="{FF2B5EF4-FFF2-40B4-BE49-F238E27FC236}">
                <a16:creationId xmlns:a16="http://schemas.microsoft.com/office/drawing/2014/main" id="{A541F291-2E4B-474E-9ED0-55C97A2A066D}"/>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grpSp>
        <p:nvGrpSpPr>
          <p:cNvPr id="11" name="Group 10">
            <a:extLst>
              <a:ext uri="{FF2B5EF4-FFF2-40B4-BE49-F238E27FC236}">
                <a16:creationId xmlns:a16="http://schemas.microsoft.com/office/drawing/2014/main" id="{59E4D57E-4989-4939-A31F-637543FAB606}"/>
              </a:ext>
            </a:extLst>
          </p:cNvPr>
          <p:cNvGrpSpPr/>
          <p:nvPr userDrawn="1"/>
        </p:nvGrpSpPr>
        <p:grpSpPr>
          <a:xfrm flipH="1">
            <a:off x="7395281" y="1375202"/>
            <a:ext cx="4796719" cy="100800"/>
            <a:chOff x="439494" y="3240138"/>
            <a:chExt cx="2994906" cy="100800"/>
          </a:xfrm>
        </p:grpSpPr>
        <p:cxnSp>
          <p:nvCxnSpPr>
            <p:cNvPr id="12" name="Straight Connector 11">
              <a:extLst>
                <a:ext uri="{FF2B5EF4-FFF2-40B4-BE49-F238E27FC236}">
                  <a16:creationId xmlns:a16="http://schemas.microsoft.com/office/drawing/2014/main" id="{370B72A7-B625-48B8-88E6-BCE2A4DD531E}"/>
                </a:ext>
              </a:extLst>
            </p:cNvPr>
            <p:cNvCxnSpPr>
              <a:cxnSpLocks/>
            </p:cNvCxnSpPr>
            <p:nvPr userDrawn="1"/>
          </p:nvCxnSpPr>
          <p:spPr>
            <a:xfrm>
              <a:off x="439494" y="3290538"/>
              <a:ext cx="2944508"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01ED729F-F8A5-4244-9776-4935C260F11F}"/>
                </a:ext>
              </a:extLst>
            </p:cNvPr>
            <p:cNvSpPr/>
            <p:nvPr userDrawn="1"/>
          </p:nvSpPr>
          <p:spPr>
            <a:xfrm>
              <a:off x="3368676" y="3240138"/>
              <a:ext cx="65724"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14" name="Text Placeholder 2">
            <a:extLst>
              <a:ext uri="{FF2B5EF4-FFF2-40B4-BE49-F238E27FC236}">
                <a16:creationId xmlns:a16="http://schemas.microsoft.com/office/drawing/2014/main" id="{BE12A846-0DFC-435B-BAE9-D90C353E0344}"/>
              </a:ext>
            </a:extLst>
          </p:cNvPr>
          <p:cNvSpPr>
            <a:spLocks noGrp="1"/>
          </p:cNvSpPr>
          <p:nvPr>
            <p:ph type="body" idx="14" hasCustomPrompt="1"/>
          </p:nvPr>
        </p:nvSpPr>
        <p:spPr>
          <a:xfrm>
            <a:off x="1958968" y="3372939"/>
            <a:ext cx="2297722" cy="328343"/>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600" i="1">
                <a:solidFill>
                  <a:schemeClr val="tx1"/>
                </a:solidFill>
                <a:latin typeface="+mn-lt"/>
                <a:cs typeface="Segoe UI"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cxnSp>
        <p:nvCxnSpPr>
          <p:cNvPr id="17" name="Straight Connector 16">
            <a:extLst>
              <a:ext uri="{FF2B5EF4-FFF2-40B4-BE49-F238E27FC236}">
                <a16:creationId xmlns:a16="http://schemas.microsoft.com/office/drawing/2014/main" id="{6150998C-CF95-4C6F-8962-8EB2DB30177D}"/>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F86A2ACD-8CF5-48A3-A678-E213A809B332}"/>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9" name="Straight Connector 18">
            <a:extLst>
              <a:ext uri="{FF2B5EF4-FFF2-40B4-BE49-F238E27FC236}">
                <a16:creationId xmlns:a16="http://schemas.microsoft.com/office/drawing/2014/main" id="{F00811BB-0E37-4D70-84A5-97B3FBEDCBE6}"/>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D03B3046-0457-4D23-8E0C-64E3FCD620BB}"/>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2" name="Text Placeholder 2">
            <a:extLst>
              <a:ext uri="{FF2B5EF4-FFF2-40B4-BE49-F238E27FC236}">
                <a16:creationId xmlns:a16="http://schemas.microsoft.com/office/drawing/2014/main" id="{F2ACDD32-C1AB-4359-B055-2F910492987E}"/>
              </a:ext>
            </a:extLst>
          </p:cNvPr>
          <p:cNvSpPr>
            <a:spLocks noGrp="1"/>
          </p:cNvSpPr>
          <p:nvPr>
            <p:ph type="body" idx="16" hasCustomPrompt="1"/>
          </p:nvPr>
        </p:nvSpPr>
        <p:spPr>
          <a:xfrm>
            <a:off x="1958968" y="2960253"/>
            <a:ext cx="2297722" cy="328343"/>
          </a:xfrm>
        </p:spPr>
        <p:txBody>
          <a:bodyPr lIns="0" tIns="0" rIns="0" bIns="0" anchor="b"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a:t>
            </a:r>
          </a:p>
        </p:txBody>
      </p:sp>
      <p:sp>
        <p:nvSpPr>
          <p:cNvPr id="3" name="Picture Placeholder 2">
            <a:extLst>
              <a:ext uri="{FF2B5EF4-FFF2-40B4-BE49-F238E27FC236}">
                <a16:creationId xmlns:a16="http://schemas.microsoft.com/office/drawing/2014/main" id="{F6FF07C5-314A-4EA8-B78F-7A51C234D3A1}"/>
              </a:ext>
            </a:extLst>
          </p:cNvPr>
          <p:cNvSpPr>
            <a:spLocks noGrp="1"/>
          </p:cNvSpPr>
          <p:nvPr>
            <p:ph type="pic" sz="quarter" idx="33"/>
          </p:nvPr>
        </p:nvSpPr>
        <p:spPr>
          <a:xfrm>
            <a:off x="721841" y="2764036"/>
            <a:ext cx="1106424" cy="1106423"/>
          </a:xfrm>
          <a:prstGeom prst="ellipse">
            <a:avLst/>
          </a:prstGeom>
          <a:ln w="12700">
            <a:solidFill>
              <a:schemeClr val="bg1">
                <a:lumMod val="50000"/>
                <a:lumOff val="50000"/>
              </a:schemeClr>
            </a:solidFill>
          </a:ln>
        </p:spPr>
        <p:txBody>
          <a:bodyPr anchor="ctr" anchorCtr="0">
            <a:normAutofit/>
          </a:bodyPr>
          <a:lstStyle>
            <a:lvl1pPr marL="0" indent="0" algn="ctr">
              <a:buNone/>
              <a:defRPr sz="1400"/>
            </a:lvl1pPr>
          </a:lstStyle>
          <a:p>
            <a:r>
              <a:rPr lang="en-US" noProof="0"/>
              <a:t>Click icon to add picture</a:t>
            </a:r>
            <a:endParaRPr lang="en-US" noProof="0" dirty="0"/>
          </a:p>
        </p:txBody>
      </p:sp>
      <p:cxnSp>
        <p:nvCxnSpPr>
          <p:cNvPr id="23" name="Straight Connector 22">
            <a:extLst>
              <a:ext uri="{FF2B5EF4-FFF2-40B4-BE49-F238E27FC236}">
                <a16:creationId xmlns:a16="http://schemas.microsoft.com/office/drawing/2014/main" id="{B691060D-E361-43B0-BFD7-43D7CC4E5CCD}"/>
              </a:ext>
            </a:extLst>
          </p:cNvPr>
          <p:cNvCxnSpPr>
            <a:cxnSpLocks/>
          </p:cNvCxnSpPr>
          <p:nvPr userDrawn="1"/>
        </p:nvCxnSpPr>
        <p:spPr>
          <a:xfrm>
            <a:off x="0" y="3288596"/>
            <a:ext cx="7200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40" name="Text Placeholder 2">
            <a:extLst>
              <a:ext uri="{FF2B5EF4-FFF2-40B4-BE49-F238E27FC236}">
                <a16:creationId xmlns:a16="http://schemas.microsoft.com/office/drawing/2014/main" id="{4A98AB01-9578-4430-96AD-F434AF0CDA20}"/>
              </a:ext>
            </a:extLst>
          </p:cNvPr>
          <p:cNvSpPr>
            <a:spLocks noGrp="1"/>
          </p:cNvSpPr>
          <p:nvPr>
            <p:ph type="body" idx="34" hasCustomPrompt="1"/>
          </p:nvPr>
        </p:nvSpPr>
        <p:spPr>
          <a:xfrm>
            <a:off x="1957127" y="4800796"/>
            <a:ext cx="2297722" cy="328343"/>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600" i="1">
                <a:solidFill>
                  <a:schemeClr val="tx1"/>
                </a:solidFill>
                <a:latin typeface="+mn-lt"/>
                <a:cs typeface="Segoe UI"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1" name="Text Placeholder 2">
            <a:extLst>
              <a:ext uri="{FF2B5EF4-FFF2-40B4-BE49-F238E27FC236}">
                <a16:creationId xmlns:a16="http://schemas.microsoft.com/office/drawing/2014/main" id="{EF9D60F2-A1FB-4A95-997B-A4F1723AC1EC}"/>
              </a:ext>
            </a:extLst>
          </p:cNvPr>
          <p:cNvSpPr>
            <a:spLocks noGrp="1"/>
          </p:cNvSpPr>
          <p:nvPr>
            <p:ph type="body" idx="35" hasCustomPrompt="1"/>
          </p:nvPr>
        </p:nvSpPr>
        <p:spPr>
          <a:xfrm>
            <a:off x="1957127" y="4388110"/>
            <a:ext cx="2297722" cy="328343"/>
          </a:xfrm>
        </p:spPr>
        <p:txBody>
          <a:bodyPr lIns="0" tIns="0" rIns="0" bIns="0" anchor="b"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a:t>
            </a:r>
          </a:p>
        </p:txBody>
      </p:sp>
      <p:sp>
        <p:nvSpPr>
          <p:cNvPr id="42" name="Picture Placeholder 2">
            <a:extLst>
              <a:ext uri="{FF2B5EF4-FFF2-40B4-BE49-F238E27FC236}">
                <a16:creationId xmlns:a16="http://schemas.microsoft.com/office/drawing/2014/main" id="{76A56D2A-42F0-40C5-96D7-B1AC33152A85}"/>
              </a:ext>
            </a:extLst>
          </p:cNvPr>
          <p:cNvSpPr>
            <a:spLocks noGrp="1"/>
          </p:cNvSpPr>
          <p:nvPr>
            <p:ph type="pic" sz="quarter" idx="36"/>
          </p:nvPr>
        </p:nvSpPr>
        <p:spPr>
          <a:xfrm>
            <a:off x="720000" y="4191893"/>
            <a:ext cx="1106424" cy="1106423"/>
          </a:xfrm>
          <a:prstGeom prst="ellipse">
            <a:avLst/>
          </a:prstGeom>
          <a:ln w="12700">
            <a:solidFill>
              <a:schemeClr val="bg1">
                <a:lumMod val="50000"/>
                <a:lumOff val="50000"/>
              </a:schemeClr>
            </a:solidFill>
          </a:ln>
        </p:spPr>
        <p:txBody>
          <a:bodyPr anchor="ctr" anchorCtr="0">
            <a:normAutofit/>
          </a:bodyPr>
          <a:lstStyle>
            <a:lvl1pPr marL="0" indent="0" algn="ctr">
              <a:buNone/>
              <a:defRPr sz="1400"/>
            </a:lvl1pPr>
          </a:lstStyle>
          <a:p>
            <a:r>
              <a:rPr lang="en-US" noProof="0"/>
              <a:t>Click icon to add picture</a:t>
            </a:r>
            <a:endParaRPr lang="en-US" noProof="0" dirty="0"/>
          </a:p>
        </p:txBody>
      </p:sp>
      <p:cxnSp>
        <p:nvCxnSpPr>
          <p:cNvPr id="43" name="Straight Connector 42">
            <a:extLst>
              <a:ext uri="{FF2B5EF4-FFF2-40B4-BE49-F238E27FC236}">
                <a16:creationId xmlns:a16="http://schemas.microsoft.com/office/drawing/2014/main" id="{CF6D1C91-9136-4678-A712-92BE9B3902C4}"/>
              </a:ext>
            </a:extLst>
          </p:cNvPr>
          <p:cNvCxnSpPr>
            <a:cxnSpLocks/>
          </p:cNvCxnSpPr>
          <p:nvPr userDrawn="1"/>
        </p:nvCxnSpPr>
        <p:spPr>
          <a:xfrm rot="16200000">
            <a:off x="1111670" y="4028309"/>
            <a:ext cx="3240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44" name="Text Placeholder 2">
            <a:extLst>
              <a:ext uri="{FF2B5EF4-FFF2-40B4-BE49-F238E27FC236}">
                <a16:creationId xmlns:a16="http://schemas.microsoft.com/office/drawing/2014/main" id="{BACF15AB-FF8A-422B-840D-88503024E5D3}"/>
              </a:ext>
            </a:extLst>
          </p:cNvPr>
          <p:cNvSpPr>
            <a:spLocks noGrp="1"/>
          </p:cNvSpPr>
          <p:nvPr>
            <p:ph type="body" idx="37" hasCustomPrompt="1"/>
          </p:nvPr>
        </p:nvSpPr>
        <p:spPr>
          <a:xfrm>
            <a:off x="5708709" y="3372939"/>
            <a:ext cx="2297722" cy="328343"/>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600" i="1">
                <a:solidFill>
                  <a:schemeClr val="tx1"/>
                </a:solidFill>
                <a:latin typeface="+mn-lt"/>
                <a:cs typeface="Segoe UI"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5" name="Text Placeholder 2">
            <a:extLst>
              <a:ext uri="{FF2B5EF4-FFF2-40B4-BE49-F238E27FC236}">
                <a16:creationId xmlns:a16="http://schemas.microsoft.com/office/drawing/2014/main" id="{EFC2028F-7DFE-412D-97DF-707D128D95E0}"/>
              </a:ext>
            </a:extLst>
          </p:cNvPr>
          <p:cNvSpPr>
            <a:spLocks noGrp="1"/>
          </p:cNvSpPr>
          <p:nvPr>
            <p:ph type="body" idx="38" hasCustomPrompt="1"/>
          </p:nvPr>
        </p:nvSpPr>
        <p:spPr>
          <a:xfrm>
            <a:off x="5708709" y="2960253"/>
            <a:ext cx="2297722" cy="328343"/>
          </a:xfrm>
        </p:spPr>
        <p:txBody>
          <a:bodyPr lIns="0" tIns="0" rIns="0" bIns="0" anchor="b"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a:t>
            </a:r>
          </a:p>
        </p:txBody>
      </p:sp>
      <p:sp>
        <p:nvSpPr>
          <p:cNvPr id="47" name="Text Placeholder 2">
            <a:extLst>
              <a:ext uri="{FF2B5EF4-FFF2-40B4-BE49-F238E27FC236}">
                <a16:creationId xmlns:a16="http://schemas.microsoft.com/office/drawing/2014/main" id="{4349A4F0-1181-4A58-BFD4-4783CD130356}"/>
              </a:ext>
            </a:extLst>
          </p:cNvPr>
          <p:cNvSpPr>
            <a:spLocks noGrp="1"/>
          </p:cNvSpPr>
          <p:nvPr>
            <p:ph type="body" idx="40" hasCustomPrompt="1"/>
          </p:nvPr>
        </p:nvSpPr>
        <p:spPr>
          <a:xfrm>
            <a:off x="5704578" y="4800796"/>
            <a:ext cx="2297722" cy="328343"/>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600" i="1">
                <a:solidFill>
                  <a:schemeClr val="tx1"/>
                </a:solidFill>
                <a:latin typeface="+mn-lt"/>
                <a:cs typeface="Segoe UI"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8" name="Text Placeholder 2">
            <a:extLst>
              <a:ext uri="{FF2B5EF4-FFF2-40B4-BE49-F238E27FC236}">
                <a16:creationId xmlns:a16="http://schemas.microsoft.com/office/drawing/2014/main" id="{DC1D5D83-8D32-491F-87EB-9DA9360D4F2B}"/>
              </a:ext>
            </a:extLst>
          </p:cNvPr>
          <p:cNvSpPr>
            <a:spLocks noGrp="1"/>
          </p:cNvSpPr>
          <p:nvPr>
            <p:ph type="body" idx="41" hasCustomPrompt="1"/>
          </p:nvPr>
        </p:nvSpPr>
        <p:spPr>
          <a:xfrm>
            <a:off x="5704578" y="4388110"/>
            <a:ext cx="2297722" cy="328343"/>
          </a:xfrm>
        </p:spPr>
        <p:txBody>
          <a:bodyPr lIns="0" tIns="0" rIns="0" bIns="0" anchor="b"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a:t>
            </a:r>
          </a:p>
        </p:txBody>
      </p:sp>
      <p:sp>
        <p:nvSpPr>
          <p:cNvPr id="50" name="Text Placeholder 2">
            <a:extLst>
              <a:ext uri="{FF2B5EF4-FFF2-40B4-BE49-F238E27FC236}">
                <a16:creationId xmlns:a16="http://schemas.microsoft.com/office/drawing/2014/main" id="{8120723F-A42C-4B81-97FD-6F575E5C2584}"/>
              </a:ext>
            </a:extLst>
          </p:cNvPr>
          <p:cNvSpPr>
            <a:spLocks noGrp="1"/>
          </p:cNvSpPr>
          <p:nvPr>
            <p:ph type="body" idx="43" hasCustomPrompt="1"/>
          </p:nvPr>
        </p:nvSpPr>
        <p:spPr>
          <a:xfrm>
            <a:off x="9453870" y="3372939"/>
            <a:ext cx="2297722" cy="328343"/>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600" i="1">
                <a:solidFill>
                  <a:schemeClr val="tx1"/>
                </a:solidFill>
                <a:latin typeface="+mn-lt"/>
                <a:cs typeface="Segoe UI"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51" name="Text Placeholder 2">
            <a:extLst>
              <a:ext uri="{FF2B5EF4-FFF2-40B4-BE49-F238E27FC236}">
                <a16:creationId xmlns:a16="http://schemas.microsoft.com/office/drawing/2014/main" id="{27D068F1-398F-4D11-977C-080C8151C786}"/>
              </a:ext>
            </a:extLst>
          </p:cNvPr>
          <p:cNvSpPr>
            <a:spLocks noGrp="1"/>
          </p:cNvSpPr>
          <p:nvPr>
            <p:ph type="body" idx="44" hasCustomPrompt="1"/>
          </p:nvPr>
        </p:nvSpPr>
        <p:spPr>
          <a:xfrm>
            <a:off x="9453870" y="2960253"/>
            <a:ext cx="2297722" cy="328343"/>
          </a:xfrm>
        </p:spPr>
        <p:txBody>
          <a:bodyPr lIns="0" tIns="0" rIns="0" bIns="0" anchor="b"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a:t>
            </a:r>
          </a:p>
        </p:txBody>
      </p:sp>
      <p:sp>
        <p:nvSpPr>
          <p:cNvPr id="53" name="Text Placeholder 2">
            <a:extLst>
              <a:ext uri="{FF2B5EF4-FFF2-40B4-BE49-F238E27FC236}">
                <a16:creationId xmlns:a16="http://schemas.microsoft.com/office/drawing/2014/main" id="{B795705E-C5CB-46CC-9E41-D2269E07BC15}"/>
              </a:ext>
            </a:extLst>
          </p:cNvPr>
          <p:cNvSpPr>
            <a:spLocks noGrp="1"/>
          </p:cNvSpPr>
          <p:nvPr>
            <p:ph type="body" idx="46" hasCustomPrompt="1"/>
          </p:nvPr>
        </p:nvSpPr>
        <p:spPr>
          <a:xfrm>
            <a:off x="9452029" y="4800796"/>
            <a:ext cx="2297722" cy="328343"/>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600" i="1">
                <a:solidFill>
                  <a:schemeClr val="tx1"/>
                </a:solidFill>
                <a:latin typeface="+mn-lt"/>
                <a:cs typeface="Segoe UI"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54" name="Text Placeholder 2">
            <a:extLst>
              <a:ext uri="{FF2B5EF4-FFF2-40B4-BE49-F238E27FC236}">
                <a16:creationId xmlns:a16="http://schemas.microsoft.com/office/drawing/2014/main" id="{80211A2B-0F3C-4DBE-AE01-069AE7FC3468}"/>
              </a:ext>
            </a:extLst>
          </p:cNvPr>
          <p:cNvSpPr>
            <a:spLocks noGrp="1"/>
          </p:cNvSpPr>
          <p:nvPr>
            <p:ph type="body" idx="47" hasCustomPrompt="1"/>
          </p:nvPr>
        </p:nvSpPr>
        <p:spPr>
          <a:xfrm>
            <a:off x="9452029" y="4388110"/>
            <a:ext cx="2297722" cy="328343"/>
          </a:xfrm>
        </p:spPr>
        <p:txBody>
          <a:bodyPr lIns="0" tIns="0" rIns="0" bIns="0" anchor="b"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a:t>
            </a:r>
          </a:p>
        </p:txBody>
      </p:sp>
      <p:cxnSp>
        <p:nvCxnSpPr>
          <p:cNvPr id="56" name="Straight Connector 55">
            <a:extLst>
              <a:ext uri="{FF2B5EF4-FFF2-40B4-BE49-F238E27FC236}">
                <a16:creationId xmlns:a16="http://schemas.microsoft.com/office/drawing/2014/main" id="{2E5E9742-C670-47AB-AA69-AE65D7915B06}"/>
              </a:ext>
            </a:extLst>
          </p:cNvPr>
          <p:cNvCxnSpPr>
            <a:cxnSpLocks/>
          </p:cNvCxnSpPr>
          <p:nvPr userDrawn="1"/>
        </p:nvCxnSpPr>
        <p:spPr>
          <a:xfrm rot="16200000">
            <a:off x="3531847" y="5364000"/>
            <a:ext cx="29880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158712DB-5183-45D8-9ABB-6E0795658012}"/>
              </a:ext>
            </a:extLst>
          </p:cNvPr>
          <p:cNvCxnSpPr>
            <a:cxnSpLocks/>
          </p:cNvCxnSpPr>
          <p:nvPr userDrawn="1"/>
        </p:nvCxnSpPr>
        <p:spPr>
          <a:xfrm rot="16200000">
            <a:off x="7274194" y="5363999"/>
            <a:ext cx="29880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49" name="Picture Placeholder 2">
            <a:extLst>
              <a:ext uri="{FF2B5EF4-FFF2-40B4-BE49-F238E27FC236}">
                <a16:creationId xmlns:a16="http://schemas.microsoft.com/office/drawing/2014/main" id="{417A32F4-3459-4A31-A90E-AA771FD4D491}"/>
              </a:ext>
            </a:extLst>
          </p:cNvPr>
          <p:cNvSpPr>
            <a:spLocks noGrp="1"/>
          </p:cNvSpPr>
          <p:nvPr>
            <p:ph type="pic" sz="quarter" idx="42"/>
          </p:nvPr>
        </p:nvSpPr>
        <p:spPr>
          <a:xfrm>
            <a:off x="4467451" y="4191893"/>
            <a:ext cx="1106424" cy="1106423"/>
          </a:xfrm>
          <a:prstGeom prst="ellipse">
            <a:avLst/>
          </a:prstGeom>
          <a:solidFill>
            <a:srgbClr val="0F1722"/>
          </a:solidFill>
          <a:ln w="12700">
            <a:solidFill>
              <a:schemeClr val="bg1">
                <a:lumMod val="50000"/>
                <a:lumOff val="50000"/>
              </a:schemeClr>
            </a:solidFill>
          </a:ln>
        </p:spPr>
        <p:txBody>
          <a:bodyPr anchor="ctr" anchorCtr="0">
            <a:normAutofit/>
          </a:bodyPr>
          <a:lstStyle>
            <a:lvl1pPr marL="0" indent="0" algn="ctr">
              <a:buNone/>
              <a:defRPr sz="1400"/>
            </a:lvl1pPr>
          </a:lstStyle>
          <a:p>
            <a:r>
              <a:rPr lang="en-US" noProof="0"/>
              <a:t>Click icon to add picture</a:t>
            </a:r>
            <a:endParaRPr lang="en-US" noProof="0" dirty="0"/>
          </a:p>
        </p:txBody>
      </p:sp>
      <p:sp>
        <p:nvSpPr>
          <p:cNvPr id="55" name="Picture Placeholder 2">
            <a:extLst>
              <a:ext uri="{FF2B5EF4-FFF2-40B4-BE49-F238E27FC236}">
                <a16:creationId xmlns:a16="http://schemas.microsoft.com/office/drawing/2014/main" id="{63549FA7-92E5-4DB1-92FA-15902DFD3753}"/>
              </a:ext>
            </a:extLst>
          </p:cNvPr>
          <p:cNvSpPr>
            <a:spLocks noGrp="1"/>
          </p:cNvSpPr>
          <p:nvPr>
            <p:ph type="pic" sz="quarter" idx="48"/>
          </p:nvPr>
        </p:nvSpPr>
        <p:spPr>
          <a:xfrm>
            <a:off x="8214902" y="4191893"/>
            <a:ext cx="1106424" cy="1106423"/>
          </a:xfrm>
          <a:prstGeom prst="ellipse">
            <a:avLst/>
          </a:prstGeom>
          <a:solidFill>
            <a:srgbClr val="0F1722"/>
          </a:solidFill>
          <a:ln w="12700">
            <a:solidFill>
              <a:schemeClr val="bg1">
                <a:lumMod val="50000"/>
                <a:lumOff val="50000"/>
              </a:schemeClr>
            </a:solidFill>
          </a:ln>
        </p:spPr>
        <p:txBody>
          <a:bodyPr anchor="ctr" anchorCtr="0">
            <a:normAutofit/>
          </a:bodyPr>
          <a:lstStyle>
            <a:lvl1pPr marL="0" indent="0" algn="ctr">
              <a:buNone/>
              <a:defRPr sz="1400"/>
            </a:lvl1pPr>
          </a:lstStyle>
          <a:p>
            <a:r>
              <a:rPr lang="en-US" noProof="0"/>
              <a:t>Click icon to add picture</a:t>
            </a:r>
            <a:endParaRPr lang="en-US" noProof="0" dirty="0"/>
          </a:p>
        </p:txBody>
      </p:sp>
      <p:sp>
        <p:nvSpPr>
          <p:cNvPr id="46" name="Picture Placeholder 2">
            <a:extLst>
              <a:ext uri="{FF2B5EF4-FFF2-40B4-BE49-F238E27FC236}">
                <a16:creationId xmlns:a16="http://schemas.microsoft.com/office/drawing/2014/main" id="{0F62D330-6A30-4A65-89DA-EDFE4AAD343E}"/>
              </a:ext>
            </a:extLst>
          </p:cNvPr>
          <p:cNvSpPr>
            <a:spLocks noGrp="1"/>
          </p:cNvSpPr>
          <p:nvPr>
            <p:ph type="pic" sz="quarter" idx="39"/>
          </p:nvPr>
        </p:nvSpPr>
        <p:spPr>
          <a:xfrm>
            <a:off x="4469292" y="2764036"/>
            <a:ext cx="1106424" cy="1106423"/>
          </a:xfrm>
          <a:prstGeom prst="ellipse">
            <a:avLst/>
          </a:prstGeom>
          <a:solidFill>
            <a:srgbClr val="0F1722"/>
          </a:solidFill>
          <a:ln w="12700">
            <a:solidFill>
              <a:schemeClr val="bg1">
                <a:lumMod val="50000"/>
                <a:lumOff val="50000"/>
              </a:schemeClr>
            </a:solidFill>
          </a:ln>
        </p:spPr>
        <p:txBody>
          <a:bodyPr anchor="ctr" anchorCtr="0">
            <a:normAutofit/>
          </a:bodyPr>
          <a:lstStyle>
            <a:lvl1pPr marL="0" indent="0" algn="ctr">
              <a:buNone/>
              <a:defRPr sz="1400"/>
            </a:lvl1pPr>
          </a:lstStyle>
          <a:p>
            <a:r>
              <a:rPr lang="en-US" noProof="0"/>
              <a:t>Click icon to add picture</a:t>
            </a:r>
            <a:endParaRPr lang="en-US" noProof="0" dirty="0"/>
          </a:p>
        </p:txBody>
      </p:sp>
      <p:sp>
        <p:nvSpPr>
          <p:cNvPr id="52" name="Picture Placeholder 2">
            <a:extLst>
              <a:ext uri="{FF2B5EF4-FFF2-40B4-BE49-F238E27FC236}">
                <a16:creationId xmlns:a16="http://schemas.microsoft.com/office/drawing/2014/main" id="{A3FC286B-05E7-4E48-A7FD-197800349118}"/>
              </a:ext>
            </a:extLst>
          </p:cNvPr>
          <p:cNvSpPr>
            <a:spLocks noGrp="1"/>
          </p:cNvSpPr>
          <p:nvPr>
            <p:ph type="pic" sz="quarter" idx="45"/>
          </p:nvPr>
        </p:nvSpPr>
        <p:spPr>
          <a:xfrm>
            <a:off x="8216743" y="2764036"/>
            <a:ext cx="1106424" cy="1106423"/>
          </a:xfrm>
          <a:prstGeom prst="ellipse">
            <a:avLst/>
          </a:prstGeom>
          <a:solidFill>
            <a:srgbClr val="0F1722"/>
          </a:solidFill>
          <a:ln w="12700">
            <a:solidFill>
              <a:schemeClr val="bg1">
                <a:lumMod val="50000"/>
                <a:lumOff val="50000"/>
              </a:schemeClr>
            </a:solidFill>
          </a:ln>
        </p:spPr>
        <p:txBody>
          <a:bodyPr anchor="ctr" anchorCtr="0">
            <a:normAutofit/>
          </a:bodyPr>
          <a:lstStyle>
            <a:lvl1pPr marL="0" indent="0" algn="ctr">
              <a:buNone/>
              <a:defRPr sz="1400"/>
            </a:lvl1pPr>
          </a:lstStyle>
          <a:p>
            <a:r>
              <a:rPr lang="en-US" noProof="0"/>
              <a:t>Click icon to add picture</a:t>
            </a:r>
            <a:endParaRPr lang="en-US" noProof="0" dirty="0"/>
          </a:p>
        </p:txBody>
      </p:sp>
    </p:spTree>
    <p:extLst>
      <p:ext uri="{BB962C8B-B14F-4D97-AF65-F5344CB8AC3E}">
        <p14:creationId xmlns:p14="http://schemas.microsoft.com/office/powerpoint/2010/main" val="1744313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ie Chart Layou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9F1B35C-893A-4033-ADC0-2192AFA2927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2" name="Title 1">
            <a:extLst>
              <a:ext uri="{FF2B5EF4-FFF2-40B4-BE49-F238E27FC236}">
                <a16:creationId xmlns:a16="http://schemas.microsoft.com/office/drawing/2014/main" id="{CD637DF8-B064-4F36-89F8-EBF538A2E7F2}"/>
              </a:ext>
            </a:extLst>
          </p:cNvPr>
          <p:cNvSpPr>
            <a:spLocks noGrp="1"/>
          </p:cNvSpPr>
          <p:nvPr>
            <p:ph type="title" hasCustomPrompt="1"/>
          </p:nvPr>
        </p:nvSpPr>
        <p:spPr>
          <a:xfrm>
            <a:off x="803276" y="1461974"/>
            <a:ext cx="4464049" cy="1177174"/>
          </a:xfrm>
        </p:spPr>
        <p:txBody>
          <a:bodyPr lIns="0" tIns="0" rIns="0" bIns="0" anchor="b">
            <a:normAutofit/>
          </a:bodyPr>
          <a:lstStyle>
            <a:lvl1pPr>
              <a:defRPr sz="3600"/>
            </a:lvl1pPr>
          </a:lstStyle>
          <a:p>
            <a:r>
              <a:rPr lang="en-US" noProof="0"/>
              <a:t>CLICK TO EDIT</a:t>
            </a:r>
          </a:p>
        </p:txBody>
      </p:sp>
      <p:sp>
        <p:nvSpPr>
          <p:cNvPr id="3" name="Text Placeholder 2">
            <a:extLst>
              <a:ext uri="{FF2B5EF4-FFF2-40B4-BE49-F238E27FC236}">
                <a16:creationId xmlns:a16="http://schemas.microsoft.com/office/drawing/2014/main" id="{8A72532A-5006-46B7-AE99-3A6891CD0254}"/>
              </a:ext>
            </a:extLst>
          </p:cNvPr>
          <p:cNvSpPr>
            <a:spLocks noGrp="1"/>
          </p:cNvSpPr>
          <p:nvPr>
            <p:ph type="body" idx="1" hasCustomPrompt="1"/>
          </p:nvPr>
        </p:nvSpPr>
        <p:spPr>
          <a:xfrm>
            <a:off x="826770" y="3092276"/>
            <a:ext cx="4443165" cy="1008841"/>
          </a:xfrm>
        </p:spPr>
        <p:txBody>
          <a:bodyPr lIns="0" tIns="0" rIns="0" bIns="0">
            <a:normAutofit/>
          </a:bodyPr>
          <a:lstStyle>
            <a:lvl1pPr marL="0" indent="0">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 name="Date Placeholder 3">
            <a:extLst>
              <a:ext uri="{FF2B5EF4-FFF2-40B4-BE49-F238E27FC236}">
                <a16:creationId xmlns:a16="http://schemas.microsoft.com/office/drawing/2014/main" id="{49EFC6D7-3241-401C-A16A-4A7CC2653954}"/>
              </a:ext>
            </a:extLst>
          </p:cNvPr>
          <p:cNvSpPr>
            <a:spLocks noGrp="1"/>
          </p:cNvSpPr>
          <p:nvPr>
            <p:ph type="dt" sz="half" idx="10"/>
          </p:nvPr>
        </p:nvSpPr>
        <p:spPr/>
        <p:txBody>
          <a:bodyPr/>
          <a:lstStyle/>
          <a:p>
            <a:r>
              <a:rPr lang="en-US" noProof="0"/>
              <a:t>MM.DD.20XX</a:t>
            </a:r>
            <a:endParaRPr lang="en-US" noProof="0" dirty="0"/>
          </a:p>
        </p:txBody>
      </p:sp>
      <p:sp>
        <p:nvSpPr>
          <p:cNvPr id="5" name="Footer Placeholder 4">
            <a:extLst>
              <a:ext uri="{FF2B5EF4-FFF2-40B4-BE49-F238E27FC236}">
                <a16:creationId xmlns:a16="http://schemas.microsoft.com/office/drawing/2014/main" id="{F345D6DC-ABA5-4D00-9CD3-92FFDD1FA2DC}"/>
              </a:ext>
            </a:extLst>
          </p:cNvPr>
          <p:cNvSpPr>
            <a:spLocks noGrp="1"/>
          </p:cNvSpPr>
          <p:nvPr>
            <p:ph type="ftr" sz="quarter" idx="11"/>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92459C86-0106-40E0-AA18-795EC5787677}"/>
              </a:ext>
            </a:extLst>
          </p:cNvPr>
          <p:cNvSpPr>
            <a:spLocks noGrp="1"/>
          </p:cNvSpPr>
          <p:nvPr>
            <p:ph type="sldNum" sz="quarter" idx="12"/>
          </p:nvPr>
        </p:nvSpPr>
        <p:spPr>
          <a:xfrm>
            <a:off x="778643" y="5879656"/>
            <a:ext cx="354492" cy="297307"/>
          </a:xfrm>
          <a:prstGeom prst="rect">
            <a:avLst/>
          </a:prstGeom>
        </p:spPr>
        <p:txBody>
          <a:bodyPr/>
          <a:lstStyle/>
          <a:p>
            <a:fld id="{8D581BC7-E183-40DB-AC97-C19EA4EB8894}" type="slidenum">
              <a:rPr lang="en-US" noProof="0" smtClean="0"/>
              <a:t>‹#›</a:t>
            </a:fld>
            <a:endParaRPr lang="en-US" noProof="0" dirty="0"/>
          </a:p>
        </p:txBody>
      </p:sp>
      <p:sp>
        <p:nvSpPr>
          <p:cNvPr id="11" name="Picture Placeholder 10">
            <a:extLst>
              <a:ext uri="{FF2B5EF4-FFF2-40B4-BE49-F238E27FC236}">
                <a16:creationId xmlns:a16="http://schemas.microsoft.com/office/drawing/2014/main" id="{6D14F7B3-A6CF-491C-9855-75B5784CC456}"/>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grpSp>
        <p:nvGrpSpPr>
          <p:cNvPr id="15" name="Group 14">
            <a:extLst>
              <a:ext uri="{FF2B5EF4-FFF2-40B4-BE49-F238E27FC236}">
                <a16:creationId xmlns:a16="http://schemas.microsoft.com/office/drawing/2014/main" id="{B7317392-EF87-4050-8BBE-32F74B0CF15A}"/>
              </a:ext>
            </a:extLst>
          </p:cNvPr>
          <p:cNvGrpSpPr/>
          <p:nvPr userDrawn="1"/>
        </p:nvGrpSpPr>
        <p:grpSpPr>
          <a:xfrm>
            <a:off x="0" y="2811097"/>
            <a:ext cx="3149152" cy="100800"/>
            <a:chOff x="-1228304" y="3250524"/>
            <a:chExt cx="3149152" cy="100800"/>
          </a:xfrm>
        </p:grpSpPr>
        <p:cxnSp>
          <p:nvCxnSpPr>
            <p:cNvPr id="13" name="Straight Connector 12">
              <a:extLst>
                <a:ext uri="{FF2B5EF4-FFF2-40B4-BE49-F238E27FC236}">
                  <a16:creationId xmlns:a16="http://schemas.microsoft.com/office/drawing/2014/main" id="{785A4134-866D-4143-AC1E-8A2FFDB49855}"/>
                </a:ext>
              </a:extLst>
            </p:cNvPr>
            <p:cNvCxnSpPr>
              <a:cxnSpLocks/>
            </p:cNvCxnSpPr>
            <p:nvPr userDrawn="1"/>
          </p:nvCxnSpPr>
          <p:spPr>
            <a:xfrm>
              <a:off x="-1228304" y="3290538"/>
              <a:ext cx="3096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1BBC5D9C-B8FB-455B-9398-36DB21F2765E}"/>
                </a:ext>
              </a:extLst>
            </p:cNvPr>
            <p:cNvSpPr/>
            <p:nvPr userDrawn="1"/>
          </p:nvSpPr>
          <p:spPr>
            <a:xfrm>
              <a:off x="1820048" y="3250524"/>
              <a:ext cx="100800"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17" name="Oval 16">
            <a:extLst>
              <a:ext uri="{FF2B5EF4-FFF2-40B4-BE49-F238E27FC236}">
                <a16:creationId xmlns:a16="http://schemas.microsoft.com/office/drawing/2014/main" id="{72225750-E4CE-4A81-A0C3-4023030D637E}"/>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3819C324-07DF-49DB-A08C-0E6155CE3041}"/>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75A34025-44F2-4A09-8629-F1794E9D35AF}"/>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0" name="Straight Connector 19">
            <a:extLst>
              <a:ext uri="{FF2B5EF4-FFF2-40B4-BE49-F238E27FC236}">
                <a16:creationId xmlns:a16="http://schemas.microsoft.com/office/drawing/2014/main" id="{815854A2-EAE9-4B2A-84CF-5A4BD753863A}"/>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6" name="Text Placeholder 2">
            <a:extLst>
              <a:ext uri="{FF2B5EF4-FFF2-40B4-BE49-F238E27FC236}">
                <a16:creationId xmlns:a16="http://schemas.microsoft.com/office/drawing/2014/main" id="{9A5180A6-7D2B-4341-A749-16387D907EEF}"/>
              </a:ext>
            </a:extLst>
          </p:cNvPr>
          <p:cNvSpPr>
            <a:spLocks noGrp="1"/>
          </p:cNvSpPr>
          <p:nvPr>
            <p:ph type="body" idx="34" hasCustomPrompt="1"/>
          </p:nvPr>
        </p:nvSpPr>
        <p:spPr>
          <a:xfrm>
            <a:off x="1262770" y="4138611"/>
            <a:ext cx="1283894" cy="349611"/>
          </a:xfrm>
        </p:spPr>
        <p:txBody>
          <a:bodyPr lIns="0" tIns="0" rIns="0" bIns="0" anchor="b">
            <a:normAutofit/>
          </a:bodyPr>
          <a:lstStyle>
            <a:lvl1pPr marL="0" indent="0" algn="l">
              <a:spcBef>
                <a:spcPts val="600"/>
              </a:spcBef>
              <a:buNone/>
              <a:defRPr sz="1800" b="1" i="0">
                <a:solidFill>
                  <a:schemeClr val="bg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$ 1,500,000</a:t>
            </a:r>
          </a:p>
        </p:txBody>
      </p:sp>
      <p:sp>
        <p:nvSpPr>
          <p:cNvPr id="37" name="Text Placeholder 2">
            <a:extLst>
              <a:ext uri="{FF2B5EF4-FFF2-40B4-BE49-F238E27FC236}">
                <a16:creationId xmlns:a16="http://schemas.microsoft.com/office/drawing/2014/main" id="{79DFBEE7-50AA-4F4F-8B5D-AD23ECAD9919}"/>
              </a:ext>
            </a:extLst>
          </p:cNvPr>
          <p:cNvSpPr>
            <a:spLocks noGrp="1"/>
          </p:cNvSpPr>
          <p:nvPr>
            <p:ph type="body" idx="42" hasCustomPrompt="1"/>
          </p:nvPr>
        </p:nvSpPr>
        <p:spPr>
          <a:xfrm>
            <a:off x="1262769" y="4499972"/>
            <a:ext cx="1285861" cy="246279"/>
          </a:xfrm>
        </p:spPr>
        <p:txBody>
          <a:bodyPr lIns="0" tIns="0" rIns="0" bIns="0" anchor="t" anchorCtr="0">
            <a:normAutofit/>
          </a:bodyPr>
          <a:lstStyle>
            <a:lvl1pPr marL="0" indent="0" algn="l">
              <a:spcBef>
                <a:spcPts val="600"/>
              </a:spcBef>
              <a:buNone/>
              <a:defRPr sz="1400" b="0" i="1">
                <a:solidFill>
                  <a:schemeClr val="tx1"/>
                </a:solidFill>
                <a:latin typeface="+mn-lt"/>
                <a:cs typeface="Segoe UI"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Category Title</a:t>
            </a:r>
          </a:p>
        </p:txBody>
      </p:sp>
      <p:sp>
        <p:nvSpPr>
          <p:cNvPr id="39" name="Text Placeholder 2">
            <a:extLst>
              <a:ext uri="{FF2B5EF4-FFF2-40B4-BE49-F238E27FC236}">
                <a16:creationId xmlns:a16="http://schemas.microsoft.com/office/drawing/2014/main" id="{306EAF0C-F17D-47D6-BAA1-16745F4F70D9}"/>
              </a:ext>
            </a:extLst>
          </p:cNvPr>
          <p:cNvSpPr>
            <a:spLocks noGrp="1"/>
          </p:cNvSpPr>
          <p:nvPr>
            <p:ph type="body" idx="45" hasCustomPrompt="1"/>
          </p:nvPr>
        </p:nvSpPr>
        <p:spPr>
          <a:xfrm>
            <a:off x="3193135" y="4138611"/>
            <a:ext cx="1283894" cy="349611"/>
          </a:xfrm>
        </p:spPr>
        <p:txBody>
          <a:bodyPr lIns="0" tIns="0" rIns="0" bIns="0" anchor="b">
            <a:normAutofit/>
          </a:bodyPr>
          <a:lstStyle>
            <a:lvl1pPr marL="0" indent="0" algn="l">
              <a:spcBef>
                <a:spcPts val="600"/>
              </a:spcBef>
              <a:buNone/>
              <a:defRPr sz="1800" b="1" i="0">
                <a:solidFill>
                  <a:schemeClr val="bg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$ 1,500,000</a:t>
            </a:r>
          </a:p>
        </p:txBody>
      </p:sp>
      <p:sp>
        <p:nvSpPr>
          <p:cNvPr id="40" name="Text Placeholder 2">
            <a:extLst>
              <a:ext uri="{FF2B5EF4-FFF2-40B4-BE49-F238E27FC236}">
                <a16:creationId xmlns:a16="http://schemas.microsoft.com/office/drawing/2014/main" id="{D091E31C-C1DC-4D72-8C9E-3B6BD91E72AF}"/>
              </a:ext>
            </a:extLst>
          </p:cNvPr>
          <p:cNvSpPr>
            <a:spLocks noGrp="1"/>
          </p:cNvSpPr>
          <p:nvPr>
            <p:ph type="body" idx="46" hasCustomPrompt="1"/>
          </p:nvPr>
        </p:nvSpPr>
        <p:spPr>
          <a:xfrm>
            <a:off x="3193134" y="4499972"/>
            <a:ext cx="1285861" cy="246279"/>
          </a:xfrm>
        </p:spPr>
        <p:txBody>
          <a:bodyPr lIns="0" tIns="0" rIns="0" bIns="0" anchor="t" anchorCtr="0">
            <a:normAutofit/>
          </a:bodyPr>
          <a:lstStyle>
            <a:lvl1pPr marL="0" indent="0" algn="l">
              <a:spcBef>
                <a:spcPts val="600"/>
              </a:spcBef>
              <a:buNone/>
              <a:defRPr sz="1400" b="0" i="1">
                <a:solidFill>
                  <a:schemeClr val="tx1"/>
                </a:solidFill>
                <a:latin typeface="+mn-lt"/>
                <a:cs typeface="Segoe UI"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Category Title</a:t>
            </a:r>
          </a:p>
        </p:txBody>
      </p:sp>
      <p:sp>
        <p:nvSpPr>
          <p:cNvPr id="42" name="Text Placeholder 2">
            <a:extLst>
              <a:ext uri="{FF2B5EF4-FFF2-40B4-BE49-F238E27FC236}">
                <a16:creationId xmlns:a16="http://schemas.microsoft.com/office/drawing/2014/main" id="{F62E753C-C8BE-457D-9B22-6A8227347A67}"/>
              </a:ext>
            </a:extLst>
          </p:cNvPr>
          <p:cNvSpPr>
            <a:spLocks noGrp="1"/>
          </p:cNvSpPr>
          <p:nvPr>
            <p:ph type="body" idx="47" hasCustomPrompt="1"/>
          </p:nvPr>
        </p:nvSpPr>
        <p:spPr>
          <a:xfrm>
            <a:off x="5123499" y="4142294"/>
            <a:ext cx="1283894" cy="349611"/>
          </a:xfrm>
        </p:spPr>
        <p:txBody>
          <a:bodyPr lIns="0" tIns="0" rIns="0" bIns="0" anchor="b">
            <a:normAutofit/>
          </a:bodyPr>
          <a:lstStyle>
            <a:lvl1pPr marL="0" indent="0" algn="l">
              <a:spcBef>
                <a:spcPts val="600"/>
              </a:spcBef>
              <a:buNone/>
              <a:defRPr sz="1800" b="1" i="0">
                <a:solidFill>
                  <a:schemeClr val="bg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$ 1,500,000</a:t>
            </a:r>
          </a:p>
        </p:txBody>
      </p:sp>
      <p:sp>
        <p:nvSpPr>
          <p:cNvPr id="43" name="Text Placeholder 2">
            <a:extLst>
              <a:ext uri="{FF2B5EF4-FFF2-40B4-BE49-F238E27FC236}">
                <a16:creationId xmlns:a16="http://schemas.microsoft.com/office/drawing/2014/main" id="{BC1E8F6C-0BDD-4AFA-9E8D-5EF61AA59F50}"/>
              </a:ext>
            </a:extLst>
          </p:cNvPr>
          <p:cNvSpPr>
            <a:spLocks noGrp="1"/>
          </p:cNvSpPr>
          <p:nvPr>
            <p:ph type="body" idx="48" hasCustomPrompt="1"/>
          </p:nvPr>
        </p:nvSpPr>
        <p:spPr>
          <a:xfrm>
            <a:off x="5123498" y="4503655"/>
            <a:ext cx="1285861" cy="246279"/>
          </a:xfrm>
        </p:spPr>
        <p:txBody>
          <a:bodyPr lIns="0" tIns="0" rIns="0" bIns="0" anchor="t" anchorCtr="0">
            <a:normAutofit/>
          </a:bodyPr>
          <a:lstStyle>
            <a:lvl1pPr marL="0" indent="0" algn="l">
              <a:spcBef>
                <a:spcPts val="600"/>
              </a:spcBef>
              <a:buNone/>
              <a:defRPr sz="1400" b="0" i="1">
                <a:solidFill>
                  <a:schemeClr val="tx1"/>
                </a:solidFill>
                <a:latin typeface="+mn-lt"/>
                <a:cs typeface="Segoe UI"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Category Title</a:t>
            </a:r>
          </a:p>
        </p:txBody>
      </p:sp>
      <p:sp>
        <p:nvSpPr>
          <p:cNvPr id="45" name="Text Placeholder 2">
            <a:extLst>
              <a:ext uri="{FF2B5EF4-FFF2-40B4-BE49-F238E27FC236}">
                <a16:creationId xmlns:a16="http://schemas.microsoft.com/office/drawing/2014/main" id="{C70C9772-55FF-4449-988F-6CDDE075E730}"/>
              </a:ext>
            </a:extLst>
          </p:cNvPr>
          <p:cNvSpPr>
            <a:spLocks noGrp="1"/>
          </p:cNvSpPr>
          <p:nvPr>
            <p:ph type="body" idx="49" hasCustomPrompt="1"/>
          </p:nvPr>
        </p:nvSpPr>
        <p:spPr>
          <a:xfrm>
            <a:off x="1262770" y="4826750"/>
            <a:ext cx="1283894" cy="349611"/>
          </a:xfrm>
        </p:spPr>
        <p:txBody>
          <a:bodyPr lIns="0" tIns="0" rIns="0" bIns="0" anchor="b">
            <a:normAutofit/>
          </a:bodyPr>
          <a:lstStyle>
            <a:lvl1pPr marL="0" indent="0" algn="l">
              <a:spcBef>
                <a:spcPts val="600"/>
              </a:spcBef>
              <a:buNone/>
              <a:defRPr sz="1800" b="1" i="0">
                <a:solidFill>
                  <a:schemeClr val="bg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$ 1,500,000</a:t>
            </a:r>
          </a:p>
        </p:txBody>
      </p:sp>
      <p:sp>
        <p:nvSpPr>
          <p:cNvPr id="46" name="Text Placeholder 2">
            <a:extLst>
              <a:ext uri="{FF2B5EF4-FFF2-40B4-BE49-F238E27FC236}">
                <a16:creationId xmlns:a16="http://schemas.microsoft.com/office/drawing/2014/main" id="{75EE6DCE-6A55-4D95-85F7-E22E3E268256}"/>
              </a:ext>
            </a:extLst>
          </p:cNvPr>
          <p:cNvSpPr>
            <a:spLocks noGrp="1"/>
          </p:cNvSpPr>
          <p:nvPr>
            <p:ph type="body" idx="50" hasCustomPrompt="1"/>
          </p:nvPr>
        </p:nvSpPr>
        <p:spPr>
          <a:xfrm>
            <a:off x="1262769" y="5188111"/>
            <a:ext cx="1285861" cy="246279"/>
          </a:xfrm>
        </p:spPr>
        <p:txBody>
          <a:bodyPr lIns="0" tIns="0" rIns="0" bIns="0" anchor="t" anchorCtr="0">
            <a:normAutofit/>
          </a:bodyPr>
          <a:lstStyle>
            <a:lvl1pPr marL="0" indent="0" algn="l">
              <a:spcBef>
                <a:spcPts val="600"/>
              </a:spcBef>
              <a:buNone/>
              <a:defRPr sz="1400" b="0" i="1">
                <a:solidFill>
                  <a:schemeClr val="tx1"/>
                </a:solidFill>
                <a:latin typeface="+mn-lt"/>
                <a:cs typeface="Segoe UI"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Category Title</a:t>
            </a:r>
          </a:p>
        </p:txBody>
      </p:sp>
      <p:sp>
        <p:nvSpPr>
          <p:cNvPr id="48" name="Text Placeholder 2">
            <a:extLst>
              <a:ext uri="{FF2B5EF4-FFF2-40B4-BE49-F238E27FC236}">
                <a16:creationId xmlns:a16="http://schemas.microsoft.com/office/drawing/2014/main" id="{84DC7882-7541-4AEA-95FE-DDBCF6F9CA32}"/>
              </a:ext>
            </a:extLst>
          </p:cNvPr>
          <p:cNvSpPr>
            <a:spLocks noGrp="1"/>
          </p:cNvSpPr>
          <p:nvPr>
            <p:ph type="body" idx="51" hasCustomPrompt="1"/>
          </p:nvPr>
        </p:nvSpPr>
        <p:spPr>
          <a:xfrm>
            <a:off x="3193135" y="4826750"/>
            <a:ext cx="1283894" cy="349611"/>
          </a:xfrm>
        </p:spPr>
        <p:txBody>
          <a:bodyPr lIns="0" tIns="0" rIns="0" bIns="0" anchor="b">
            <a:normAutofit/>
          </a:bodyPr>
          <a:lstStyle>
            <a:lvl1pPr marL="0" indent="0" algn="l">
              <a:spcBef>
                <a:spcPts val="600"/>
              </a:spcBef>
              <a:buNone/>
              <a:defRPr sz="1800" b="1" i="0">
                <a:solidFill>
                  <a:schemeClr val="bg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$ 1,500,000</a:t>
            </a:r>
          </a:p>
        </p:txBody>
      </p:sp>
      <p:sp>
        <p:nvSpPr>
          <p:cNvPr id="49" name="Text Placeholder 2">
            <a:extLst>
              <a:ext uri="{FF2B5EF4-FFF2-40B4-BE49-F238E27FC236}">
                <a16:creationId xmlns:a16="http://schemas.microsoft.com/office/drawing/2014/main" id="{5542D500-4CD6-4FDE-9133-F8020797D9B5}"/>
              </a:ext>
            </a:extLst>
          </p:cNvPr>
          <p:cNvSpPr>
            <a:spLocks noGrp="1"/>
          </p:cNvSpPr>
          <p:nvPr>
            <p:ph type="body" idx="52" hasCustomPrompt="1"/>
          </p:nvPr>
        </p:nvSpPr>
        <p:spPr>
          <a:xfrm>
            <a:off x="3193134" y="5188111"/>
            <a:ext cx="1285861" cy="246279"/>
          </a:xfrm>
        </p:spPr>
        <p:txBody>
          <a:bodyPr lIns="0" tIns="0" rIns="0" bIns="0" anchor="t" anchorCtr="0">
            <a:normAutofit/>
          </a:bodyPr>
          <a:lstStyle>
            <a:lvl1pPr marL="0" indent="0" algn="l">
              <a:spcBef>
                <a:spcPts val="600"/>
              </a:spcBef>
              <a:buNone/>
              <a:defRPr sz="1400" b="0" i="1">
                <a:solidFill>
                  <a:schemeClr val="tx1"/>
                </a:solidFill>
                <a:latin typeface="+mn-lt"/>
                <a:cs typeface="Segoe UI"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Category Title</a:t>
            </a:r>
          </a:p>
        </p:txBody>
      </p:sp>
      <p:sp>
        <p:nvSpPr>
          <p:cNvPr id="51" name="Text Placeholder 2">
            <a:extLst>
              <a:ext uri="{FF2B5EF4-FFF2-40B4-BE49-F238E27FC236}">
                <a16:creationId xmlns:a16="http://schemas.microsoft.com/office/drawing/2014/main" id="{500C362B-BA02-4F7D-86F6-3F6F2EF20D04}"/>
              </a:ext>
            </a:extLst>
          </p:cNvPr>
          <p:cNvSpPr>
            <a:spLocks noGrp="1"/>
          </p:cNvSpPr>
          <p:nvPr>
            <p:ph type="body" idx="53" hasCustomPrompt="1"/>
          </p:nvPr>
        </p:nvSpPr>
        <p:spPr>
          <a:xfrm>
            <a:off x="5123499" y="4830433"/>
            <a:ext cx="1283894" cy="349611"/>
          </a:xfrm>
        </p:spPr>
        <p:txBody>
          <a:bodyPr lIns="0" tIns="0" rIns="0" bIns="0" anchor="b">
            <a:normAutofit/>
          </a:bodyPr>
          <a:lstStyle>
            <a:lvl1pPr marL="0" indent="0" algn="l">
              <a:spcBef>
                <a:spcPts val="600"/>
              </a:spcBef>
              <a:buNone/>
              <a:defRPr sz="1800" b="1" i="0">
                <a:solidFill>
                  <a:schemeClr val="bg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$ 1,500,000</a:t>
            </a:r>
          </a:p>
        </p:txBody>
      </p:sp>
      <p:sp>
        <p:nvSpPr>
          <p:cNvPr id="52" name="Text Placeholder 2">
            <a:extLst>
              <a:ext uri="{FF2B5EF4-FFF2-40B4-BE49-F238E27FC236}">
                <a16:creationId xmlns:a16="http://schemas.microsoft.com/office/drawing/2014/main" id="{E213E497-634E-40E7-BF08-765CC21529E2}"/>
              </a:ext>
            </a:extLst>
          </p:cNvPr>
          <p:cNvSpPr>
            <a:spLocks noGrp="1"/>
          </p:cNvSpPr>
          <p:nvPr>
            <p:ph type="body" idx="54" hasCustomPrompt="1"/>
          </p:nvPr>
        </p:nvSpPr>
        <p:spPr>
          <a:xfrm>
            <a:off x="5123498" y="5191794"/>
            <a:ext cx="1285861" cy="246279"/>
          </a:xfrm>
        </p:spPr>
        <p:txBody>
          <a:bodyPr lIns="0" tIns="0" rIns="0" bIns="0" anchor="t" anchorCtr="0">
            <a:normAutofit/>
          </a:bodyPr>
          <a:lstStyle>
            <a:lvl1pPr marL="0" indent="0" algn="l">
              <a:spcBef>
                <a:spcPts val="600"/>
              </a:spcBef>
              <a:buNone/>
              <a:defRPr sz="1400" b="0" i="1">
                <a:solidFill>
                  <a:schemeClr val="tx1"/>
                </a:solidFill>
                <a:latin typeface="+mn-lt"/>
                <a:cs typeface="Segoe UI"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Category Title</a:t>
            </a:r>
          </a:p>
        </p:txBody>
      </p:sp>
      <p:sp>
        <p:nvSpPr>
          <p:cNvPr id="8" name="Oval 7">
            <a:extLst>
              <a:ext uri="{FF2B5EF4-FFF2-40B4-BE49-F238E27FC236}">
                <a16:creationId xmlns:a16="http://schemas.microsoft.com/office/drawing/2014/main" id="{FA01C659-0131-449B-BA07-5BC568F00BF0}"/>
              </a:ext>
            </a:extLst>
          </p:cNvPr>
          <p:cNvSpPr/>
          <p:nvPr userDrawn="1"/>
        </p:nvSpPr>
        <p:spPr>
          <a:xfrm>
            <a:off x="790959" y="4258650"/>
            <a:ext cx="384048" cy="38404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54" name="Oval 53">
            <a:extLst>
              <a:ext uri="{FF2B5EF4-FFF2-40B4-BE49-F238E27FC236}">
                <a16:creationId xmlns:a16="http://schemas.microsoft.com/office/drawing/2014/main" id="{69CB80EA-A8D6-4099-9412-0C14095755FF}"/>
              </a:ext>
            </a:extLst>
          </p:cNvPr>
          <p:cNvSpPr/>
          <p:nvPr userDrawn="1"/>
        </p:nvSpPr>
        <p:spPr>
          <a:xfrm>
            <a:off x="790959" y="4965077"/>
            <a:ext cx="384048" cy="384048"/>
          </a:xfrm>
          <a:prstGeom prst="ellipse">
            <a:avLst/>
          </a:prstGeom>
          <a:solidFill>
            <a:srgbClr val="225B5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55" name="Oval 54">
            <a:extLst>
              <a:ext uri="{FF2B5EF4-FFF2-40B4-BE49-F238E27FC236}">
                <a16:creationId xmlns:a16="http://schemas.microsoft.com/office/drawing/2014/main" id="{2E20CCE5-B889-49FE-8FA6-A6F0F11A5D91}"/>
              </a:ext>
            </a:extLst>
          </p:cNvPr>
          <p:cNvSpPr/>
          <p:nvPr userDrawn="1"/>
        </p:nvSpPr>
        <p:spPr>
          <a:xfrm>
            <a:off x="2725217" y="4261982"/>
            <a:ext cx="384048" cy="384048"/>
          </a:xfrm>
          <a:prstGeom prst="ellipse">
            <a:avLst/>
          </a:prstGeom>
          <a:solidFill>
            <a:schemeClr val="tx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56" name="Oval 55">
            <a:extLst>
              <a:ext uri="{FF2B5EF4-FFF2-40B4-BE49-F238E27FC236}">
                <a16:creationId xmlns:a16="http://schemas.microsoft.com/office/drawing/2014/main" id="{769A77E3-4AFB-45BB-8FDC-4AD084EA9D23}"/>
              </a:ext>
            </a:extLst>
          </p:cNvPr>
          <p:cNvSpPr/>
          <p:nvPr userDrawn="1"/>
        </p:nvSpPr>
        <p:spPr>
          <a:xfrm>
            <a:off x="2725217" y="4968409"/>
            <a:ext cx="384048" cy="38404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57" name="Oval 56">
            <a:extLst>
              <a:ext uri="{FF2B5EF4-FFF2-40B4-BE49-F238E27FC236}">
                <a16:creationId xmlns:a16="http://schemas.microsoft.com/office/drawing/2014/main" id="{53A8B986-3280-4EAC-846B-9167ECC55646}"/>
              </a:ext>
            </a:extLst>
          </p:cNvPr>
          <p:cNvSpPr/>
          <p:nvPr userDrawn="1"/>
        </p:nvSpPr>
        <p:spPr>
          <a:xfrm>
            <a:off x="4660323" y="4257848"/>
            <a:ext cx="384048" cy="384048"/>
          </a:xfrm>
          <a:prstGeom prst="ellipse">
            <a:avLst/>
          </a:prstGeom>
          <a:solidFill>
            <a:srgbClr val="B5316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58" name="Oval 57">
            <a:extLst>
              <a:ext uri="{FF2B5EF4-FFF2-40B4-BE49-F238E27FC236}">
                <a16:creationId xmlns:a16="http://schemas.microsoft.com/office/drawing/2014/main" id="{0AE6D315-5EC0-4956-B7BF-B94D2AFE679B}"/>
              </a:ext>
            </a:extLst>
          </p:cNvPr>
          <p:cNvSpPr/>
          <p:nvPr userDrawn="1"/>
        </p:nvSpPr>
        <p:spPr>
          <a:xfrm>
            <a:off x="4660323" y="4964275"/>
            <a:ext cx="384048" cy="384048"/>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12" name="Chart Placeholder 11">
            <a:extLst>
              <a:ext uri="{FF2B5EF4-FFF2-40B4-BE49-F238E27FC236}">
                <a16:creationId xmlns:a16="http://schemas.microsoft.com/office/drawing/2014/main" id="{9ED8422E-0C74-45EF-B794-252146C6639A}"/>
              </a:ext>
            </a:extLst>
          </p:cNvPr>
          <p:cNvSpPr>
            <a:spLocks noGrp="1"/>
          </p:cNvSpPr>
          <p:nvPr>
            <p:ph type="chart" sz="quarter" idx="55"/>
          </p:nvPr>
        </p:nvSpPr>
        <p:spPr>
          <a:xfrm>
            <a:off x="6924675" y="860425"/>
            <a:ext cx="4483100" cy="4573588"/>
          </a:xfrm>
        </p:spPr>
        <p:txBody>
          <a:bodyPr anchor="ctr" anchorCtr="0">
            <a:normAutofit/>
          </a:bodyPr>
          <a:lstStyle>
            <a:lvl1pPr marL="0" indent="0" algn="ctr">
              <a:buNone/>
              <a:defRPr sz="1200"/>
            </a:lvl1pPr>
          </a:lstStyle>
          <a:p>
            <a:r>
              <a:rPr lang="en-US" noProof="0"/>
              <a:t>Click icon to add chart</a:t>
            </a:r>
            <a:endParaRPr lang="en-US" noProof="0" dirty="0"/>
          </a:p>
        </p:txBody>
      </p:sp>
      <p:sp>
        <p:nvSpPr>
          <p:cNvPr id="35" name="Oval 34">
            <a:extLst>
              <a:ext uri="{FF2B5EF4-FFF2-40B4-BE49-F238E27FC236}">
                <a16:creationId xmlns:a16="http://schemas.microsoft.com/office/drawing/2014/main" id="{E8B7C827-F016-49F6-B775-FAC0E6420466}"/>
              </a:ext>
            </a:extLst>
          </p:cNvPr>
          <p:cNvSpPr/>
          <p:nvPr userDrawn="1"/>
        </p:nvSpPr>
        <p:spPr>
          <a:xfrm>
            <a:off x="6905624" y="905669"/>
            <a:ext cx="4483100" cy="4483100"/>
          </a:xfrm>
          <a:prstGeom prst="ellipse">
            <a:avLst/>
          </a:prstGeom>
          <a:noFill/>
          <a:ln w="63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38" name="Oval 37">
            <a:extLst>
              <a:ext uri="{FF2B5EF4-FFF2-40B4-BE49-F238E27FC236}">
                <a16:creationId xmlns:a16="http://schemas.microsoft.com/office/drawing/2014/main" id="{C0F8D2C7-9093-4F92-B8A4-D819FEE69F1F}"/>
              </a:ext>
            </a:extLst>
          </p:cNvPr>
          <p:cNvSpPr/>
          <p:nvPr userDrawn="1"/>
        </p:nvSpPr>
        <p:spPr>
          <a:xfrm>
            <a:off x="8294757" y="2294802"/>
            <a:ext cx="1704834" cy="1704834"/>
          </a:xfrm>
          <a:prstGeom prst="ellipse">
            <a:avLst/>
          </a:prstGeom>
          <a:noFill/>
          <a:ln w="63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cxnSp>
        <p:nvCxnSpPr>
          <p:cNvPr id="41" name="Straight Connector 40">
            <a:extLst>
              <a:ext uri="{FF2B5EF4-FFF2-40B4-BE49-F238E27FC236}">
                <a16:creationId xmlns:a16="http://schemas.microsoft.com/office/drawing/2014/main" id="{0DE9D0C0-04C1-4621-8B2D-E65A25A8DCF3}"/>
              </a:ext>
            </a:extLst>
          </p:cNvPr>
          <p:cNvCxnSpPr>
            <a:cxnSpLocks/>
          </p:cNvCxnSpPr>
          <p:nvPr userDrawn="1"/>
        </p:nvCxnSpPr>
        <p:spPr>
          <a:xfrm rot="16200000">
            <a:off x="8675514" y="450000"/>
            <a:ext cx="9000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64905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mage and Content Layou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8E3FDB8-6D5C-48FE-99EA-7EC60F4D819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5" name="Date Placeholder 4">
            <a:extLst>
              <a:ext uri="{FF2B5EF4-FFF2-40B4-BE49-F238E27FC236}">
                <a16:creationId xmlns:a16="http://schemas.microsoft.com/office/drawing/2014/main" id="{2D9775F3-A041-479A-8038-652B7D9C72E9}"/>
              </a:ext>
            </a:extLst>
          </p:cNvPr>
          <p:cNvSpPr>
            <a:spLocks noGrp="1"/>
          </p:cNvSpPr>
          <p:nvPr>
            <p:ph type="dt" sz="half" idx="10"/>
          </p:nvPr>
        </p:nvSpPr>
        <p:spPr/>
        <p:txBody>
          <a:bodyPr/>
          <a:lstStyle/>
          <a:p>
            <a:r>
              <a:rPr lang="en-US" noProof="0"/>
              <a:t>MM.DD.20XX</a:t>
            </a:r>
            <a:endParaRPr lang="en-US" noProof="0" dirty="0"/>
          </a:p>
        </p:txBody>
      </p:sp>
      <p:sp>
        <p:nvSpPr>
          <p:cNvPr id="6" name="Footer Placeholder 5">
            <a:extLst>
              <a:ext uri="{FF2B5EF4-FFF2-40B4-BE49-F238E27FC236}">
                <a16:creationId xmlns:a16="http://schemas.microsoft.com/office/drawing/2014/main" id="{29BEDD04-BE4E-4B91-B13E-0C4FB3E1658F}"/>
              </a:ext>
            </a:extLst>
          </p:cNvPr>
          <p:cNvSpPr>
            <a:spLocks noGrp="1"/>
          </p:cNvSpPr>
          <p:nvPr>
            <p:ph type="ftr" sz="quarter" idx="11"/>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306DF5D8-12DC-494E-B0F1-2E9C86A14544}"/>
              </a:ext>
            </a:extLst>
          </p:cNvPr>
          <p:cNvSpPr>
            <a:spLocks noGrp="1"/>
          </p:cNvSpPr>
          <p:nvPr>
            <p:ph type="sldNum" sz="quarter" idx="12"/>
          </p:nvPr>
        </p:nvSpPr>
        <p:spPr>
          <a:xfrm>
            <a:off x="778643" y="5879656"/>
            <a:ext cx="354492" cy="297307"/>
          </a:xfrm>
          <a:prstGeom prst="rect">
            <a:avLst/>
          </a:prstGeom>
        </p:spPr>
        <p:txBody>
          <a:bodyPr/>
          <a:lstStyle/>
          <a:p>
            <a:fld id="{8D581BC7-E183-40DB-AC97-C19EA4EB8894}" type="slidenum">
              <a:rPr lang="en-US" noProof="0" smtClean="0"/>
              <a:t>‹#›</a:t>
            </a:fld>
            <a:endParaRPr lang="en-US" noProof="0" dirty="0"/>
          </a:p>
        </p:txBody>
      </p:sp>
      <p:sp>
        <p:nvSpPr>
          <p:cNvPr id="8" name="Title 1">
            <a:extLst>
              <a:ext uri="{FF2B5EF4-FFF2-40B4-BE49-F238E27FC236}">
                <a16:creationId xmlns:a16="http://schemas.microsoft.com/office/drawing/2014/main" id="{ABF87C9E-53A2-4DE1-89DC-3907BE2E3D3C}"/>
              </a:ext>
            </a:extLst>
          </p:cNvPr>
          <p:cNvSpPr>
            <a:spLocks noGrp="1"/>
          </p:cNvSpPr>
          <p:nvPr>
            <p:ph type="title" hasCustomPrompt="1"/>
          </p:nvPr>
        </p:nvSpPr>
        <p:spPr>
          <a:xfrm>
            <a:off x="6894591" y="1411243"/>
            <a:ext cx="4494133" cy="804338"/>
          </a:xfrm>
        </p:spPr>
        <p:txBody>
          <a:bodyPr lIns="0" tIns="0" rIns="0" bIns="0" anchor="b">
            <a:normAutofit/>
          </a:bodyPr>
          <a:lstStyle>
            <a:lvl1pPr>
              <a:defRPr sz="3600"/>
            </a:lvl1pPr>
          </a:lstStyle>
          <a:p>
            <a:r>
              <a:rPr lang="en-US" noProof="0"/>
              <a:t>CLICK TO EDIT</a:t>
            </a:r>
          </a:p>
        </p:txBody>
      </p:sp>
      <p:sp>
        <p:nvSpPr>
          <p:cNvPr id="9" name="Text Placeholder 2">
            <a:extLst>
              <a:ext uri="{FF2B5EF4-FFF2-40B4-BE49-F238E27FC236}">
                <a16:creationId xmlns:a16="http://schemas.microsoft.com/office/drawing/2014/main" id="{EB453F8F-AA02-4E0D-93BF-8CF4F1490377}"/>
              </a:ext>
            </a:extLst>
          </p:cNvPr>
          <p:cNvSpPr>
            <a:spLocks noGrp="1"/>
          </p:cNvSpPr>
          <p:nvPr>
            <p:ph type="body" idx="1" hasCustomPrompt="1"/>
          </p:nvPr>
        </p:nvSpPr>
        <p:spPr>
          <a:xfrm>
            <a:off x="6894591" y="2564787"/>
            <a:ext cx="4473108" cy="569085"/>
          </a:xfrm>
        </p:spPr>
        <p:txBody>
          <a:bodyPr lIns="0" tIns="0" rIns="0" bIns="0">
            <a:normAutofit/>
          </a:bodyPr>
          <a:lstStyle>
            <a:lvl1pPr marL="0" indent="0">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0" name="Picture Placeholder 10">
            <a:extLst>
              <a:ext uri="{FF2B5EF4-FFF2-40B4-BE49-F238E27FC236}">
                <a16:creationId xmlns:a16="http://schemas.microsoft.com/office/drawing/2014/main" id="{A541F291-2E4B-474E-9ED0-55C97A2A066D}"/>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grpSp>
        <p:nvGrpSpPr>
          <p:cNvPr id="11" name="Group 10">
            <a:extLst>
              <a:ext uri="{FF2B5EF4-FFF2-40B4-BE49-F238E27FC236}">
                <a16:creationId xmlns:a16="http://schemas.microsoft.com/office/drawing/2014/main" id="{59E4D57E-4989-4939-A31F-637543FAB606}"/>
              </a:ext>
            </a:extLst>
          </p:cNvPr>
          <p:cNvGrpSpPr/>
          <p:nvPr userDrawn="1"/>
        </p:nvGrpSpPr>
        <p:grpSpPr>
          <a:xfrm flipH="1">
            <a:off x="6924675" y="2314168"/>
            <a:ext cx="5267325" cy="100800"/>
            <a:chOff x="0" y="3240138"/>
            <a:chExt cx="3434400" cy="100800"/>
          </a:xfrm>
        </p:grpSpPr>
        <p:cxnSp>
          <p:nvCxnSpPr>
            <p:cNvPr id="12" name="Straight Connector 11">
              <a:extLst>
                <a:ext uri="{FF2B5EF4-FFF2-40B4-BE49-F238E27FC236}">
                  <a16:creationId xmlns:a16="http://schemas.microsoft.com/office/drawing/2014/main" id="{370B72A7-B625-48B8-88E6-BCE2A4DD531E}"/>
                </a:ext>
              </a:extLst>
            </p:cNvPr>
            <p:cNvCxnSpPr/>
            <p:nvPr userDrawn="1"/>
          </p:nvCxnSpPr>
          <p:spPr>
            <a:xfrm>
              <a:off x="0" y="3290538"/>
              <a:ext cx="3384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01ED729F-F8A5-4244-9776-4935C260F11F}"/>
                </a:ext>
              </a:extLst>
            </p:cNvPr>
            <p:cNvSpPr/>
            <p:nvPr userDrawn="1"/>
          </p:nvSpPr>
          <p:spPr>
            <a:xfrm>
              <a:off x="3368676" y="3240138"/>
              <a:ext cx="65724"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14" name="Text Placeholder 2">
            <a:extLst>
              <a:ext uri="{FF2B5EF4-FFF2-40B4-BE49-F238E27FC236}">
                <a16:creationId xmlns:a16="http://schemas.microsoft.com/office/drawing/2014/main" id="{BE12A846-0DFC-435B-BAE9-D90C353E0344}"/>
              </a:ext>
            </a:extLst>
          </p:cNvPr>
          <p:cNvSpPr>
            <a:spLocks noGrp="1"/>
          </p:cNvSpPr>
          <p:nvPr>
            <p:ph type="body" idx="14" hasCustomPrompt="1"/>
          </p:nvPr>
        </p:nvSpPr>
        <p:spPr>
          <a:xfrm>
            <a:off x="6894591" y="3189568"/>
            <a:ext cx="4482996" cy="2432603"/>
          </a:xfrm>
        </p:spPr>
        <p:txBody>
          <a:bodyPr lIns="0" tIns="0" rIns="0" bIns="0">
            <a:normAutofit/>
          </a:bodyPr>
          <a:lstStyle>
            <a:lvl1pPr marL="216000" indent="-216000">
              <a:lnSpc>
                <a:spcPct val="100000"/>
              </a:lnSpc>
              <a:spcBef>
                <a:spcPts val="600"/>
              </a:spcBef>
              <a:buClr>
                <a:schemeClr val="tx1"/>
              </a:buClr>
              <a:buFont typeface="Courier New" panose="02070309020205020404" pitchFamily="49" charset="0"/>
              <a:buChar char="o"/>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cxnSp>
        <p:nvCxnSpPr>
          <p:cNvPr id="17" name="Straight Connector 16">
            <a:extLst>
              <a:ext uri="{FF2B5EF4-FFF2-40B4-BE49-F238E27FC236}">
                <a16:creationId xmlns:a16="http://schemas.microsoft.com/office/drawing/2014/main" id="{6150998C-CF95-4C6F-8962-8EB2DB30177D}"/>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F86A2ACD-8CF5-48A3-A678-E213A809B332}"/>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9" name="Straight Connector 18">
            <a:extLst>
              <a:ext uri="{FF2B5EF4-FFF2-40B4-BE49-F238E27FC236}">
                <a16:creationId xmlns:a16="http://schemas.microsoft.com/office/drawing/2014/main" id="{F00811BB-0E37-4D70-84A5-97B3FBEDCBE6}"/>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D03B3046-0457-4D23-8E0C-64E3FCD620BB}"/>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2" name="Picture Placeholder 7">
            <a:extLst>
              <a:ext uri="{FF2B5EF4-FFF2-40B4-BE49-F238E27FC236}">
                <a16:creationId xmlns:a16="http://schemas.microsoft.com/office/drawing/2014/main" id="{CF430BFB-0A7C-4FB8-B93B-8DA19F3E634A}"/>
              </a:ext>
            </a:extLst>
          </p:cNvPr>
          <p:cNvSpPr>
            <a:spLocks noGrp="1"/>
          </p:cNvSpPr>
          <p:nvPr>
            <p:ph type="pic" sz="quarter" idx="15"/>
          </p:nvPr>
        </p:nvSpPr>
        <p:spPr>
          <a:xfrm>
            <a:off x="-3710" y="1792784"/>
            <a:ext cx="6073999" cy="3721608"/>
          </a:xfrm>
        </p:spPr>
        <p:txBody>
          <a:bodyPr anchor="ctr" anchorCtr="0">
            <a:normAutofit/>
          </a:bodyPr>
          <a:lstStyle>
            <a:lvl1pPr marL="0" indent="0" algn="ctr">
              <a:buNone/>
              <a:defRPr sz="1800"/>
            </a:lvl1pPr>
          </a:lstStyle>
          <a:p>
            <a:r>
              <a:rPr lang="en-US" noProof="0"/>
              <a:t>Click icon to add picture</a:t>
            </a:r>
            <a:endParaRPr lang="en-US" noProof="0" dirty="0"/>
          </a:p>
        </p:txBody>
      </p:sp>
    </p:spTree>
    <p:extLst>
      <p:ext uri="{BB962C8B-B14F-4D97-AF65-F5344CB8AC3E}">
        <p14:creationId xmlns:p14="http://schemas.microsoft.com/office/powerpoint/2010/main" val="12869787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hanks Content Layou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8E3FDB8-6D5C-48FE-99EA-7EC60F4D819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3" name="Picture Placeholder 2">
            <a:extLst>
              <a:ext uri="{FF2B5EF4-FFF2-40B4-BE49-F238E27FC236}">
                <a16:creationId xmlns:a16="http://schemas.microsoft.com/office/drawing/2014/main" id="{36EF099F-79D2-486F-A4B2-DD4F699752C8}"/>
              </a:ext>
            </a:extLst>
          </p:cNvPr>
          <p:cNvSpPr>
            <a:spLocks noGrp="1"/>
          </p:cNvSpPr>
          <p:nvPr>
            <p:ph type="pic" sz="quarter" idx="22"/>
          </p:nvPr>
        </p:nvSpPr>
        <p:spPr>
          <a:xfrm>
            <a:off x="6096000" y="0"/>
            <a:ext cx="6089650" cy="6858000"/>
          </a:xfrm>
        </p:spPr>
        <p:txBody>
          <a:bodyPr anchor="ctr" anchorCtr="0">
            <a:normAutofit/>
          </a:bodyPr>
          <a:lstStyle>
            <a:lvl1pPr marL="0" indent="0" algn="ctr">
              <a:buNone/>
              <a:defRPr sz="2000"/>
            </a:lvl1pPr>
          </a:lstStyle>
          <a:p>
            <a:r>
              <a:rPr lang="en-US" noProof="0"/>
              <a:t>Click icon to add picture</a:t>
            </a:r>
            <a:endParaRPr lang="en-US" noProof="0" dirty="0"/>
          </a:p>
        </p:txBody>
      </p:sp>
      <p:sp>
        <p:nvSpPr>
          <p:cNvPr id="5" name="Date Placeholder 4">
            <a:extLst>
              <a:ext uri="{FF2B5EF4-FFF2-40B4-BE49-F238E27FC236}">
                <a16:creationId xmlns:a16="http://schemas.microsoft.com/office/drawing/2014/main" id="{2D9775F3-A041-479A-8038-652B7D9C72E9}"/>
              </a:ext>
            </a:extLst>
          </p:cNvPr>
          <p:cNvSpPr>
            <a:spLocks noGrp="1"/>
          </p:cNvSpPr>
          <p:nvPr>
            <p:ph type="dt" sz="half" idx="10"/>
          </p:nvPr>
        </p:nvSpPr>
        <p:spPr/>
        <p:txBody>
          <a:bodyPr/>
          <a:lstStyle/>
          <a:p>
            <a:r>
              <a:rPr lang="en-US" noProof="0"/>
              <a:t>MM.DD.20XX</a:t>
            </a:r>
            <a:endParaRPr lang="en-US" noProof="0" dirty="0"/>
          </a:p>
        </p:txBody>
      </p:sp>
      <p:sp>
        <p:nvSpPr>
          <p:cNvPr id="6" name="Footer Placeholder 5">
            <a:extLst>
              <a:ext uri="{FF2B5EF4-FFF2-40B4-BE49-F238E27FC236}">
                <a16:creationId xmlns:a16="http://schemas.microsoft.com/office/drawing/2014/main" id="{29BEDD04-BE4E-4B91-B13E-0C4FB3E1658F}"/>
              </a:ext>
            </a:extLst>
          </p:cNvPr>
          <p:cNvSpPr>
            <a:spLocks noGrp="1"/>
          </p:cNvSpPr>
          <p:nvPr>
            <p:ph type="ftr" sz="quarter" idx="11"/>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306DF5D8-12DC-494E-B0F1-2E9C86A14544}"/>
              </a:ext>
            </a:extLst>
          </p:cNvPr>
          <p:cNvSpPr>
            <a:spLocks noGrp="1"/>
          </p:cNvSpPr>
          <p:nvPr>
            <p:ph type="sldNum" sz="quarter" idx="12"/>
          </p:nvPr>
        </p:nvSpPr>
        <p:spPr>
          <a:xfrm>
            <a:off x="778643" y="5879656"/>
            <a:ext cx="354492" cy="297307"/>
          </a:xfrm>
          <a:prstGeom prst="rect">
            <a:avLst/>
          </a:prstGeom>
        </p:spPr>
        <p:txBody>
          <a:bodyPr/>
          <a:lstStyle/>
          <a:p>
            <a:fld id="{8D581BC7-E183-40DB-AC97-C19EA4EB8894}" type="slidenum">
              <a:rPr lang="en-US" noProof="0" smtClean="0"/>
              <a:t>‹#›</a:t>
            </a:fld>
            <a:endParaRPr lang="en-US" noProof="0" dirty="0"/>
          </a:p>
        </p:txBody>
      </p:sp>
      <p:sp>
        <p:nvSpPr>
          <p:cNvPr id="10" name="Picture Placeholder 10">
            <a:extLst>
              <a:ext uri="{FF2B5EF4-FFF2-40B4-BE49-F238E27FC236}">
                <a16:creationId xmlns:a16="http://schemas.microsoft.com/office/drawing/2014/main" id="{A541F291-2E4B-474E-9ED0-55C97A2A066D}"/>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sp>
        <p:nvSpPr>
          <p:cNvPr id="21" name="Title 1">
            <a:extLst>
              <a:ext uri="{FF2B5EF4-FFF2-40B4-BE49-F238E27FC236}">
                <a16:creationId xmlns:a16="http://schemas.microsoft.com/office/drawing/2014/main" id="{1FF22294-F2E5-4C74-A30C-46BA988FD586}"/>
              </a:ext>
            </a:extLst>
          </p:cNvPr>
          <p:cNvSpPr>
            <a:spLocks noGrp="1"/>
          </p:cNvSpPr>
          <p:nvPr>
            <p:ph type="title" hasCustomPrompt="1"/>
          </p:nvPr>
        </p:nvSpPr>
        <p:spPr>
          <a:xfrm>
            <a:off x="809959" y="1546091"/>
            <a:ext cx="4846923" cy="1091078"/>
          </a:xfrm>
        </p:spPr>
        <p:txBody>
          <a:bodyPr lIns="0" tIns="0" rIns="0" bIns="0" anchor="b" anchorCtr="0">
            <a:noAutofit/>
          </a:bodyPr>
          <a:lstStyle>
            <a:lvl1pPr>
              <a:defRPr sz="5500"/>
            </a:lvl1pPr>
          </a:lstStyle>
          <a:p>
            <a:r>
              <a:rPr lang="en-US" noProof="0"/>
              <a:t>THANK YOU!</a:t>
            </a:r>
          </a:p>
        </p:txBody>
      </p:sp>
      <p:sp>
        <p:nvSpPr>
          <p:cNvPr id="22" name="Text Placeholder 3">
            <a:extLst>
              <a:ext uri="{FF2B5EF4-FFF2-40B4-BE49-F238E27FC236}">
                <a16:creationId xmlns:a16="http://schemas.microsoft.com/office/drawing/2014/main" id="{FC5C0DA6-1B31-4BDF-BAEB-BF7978102847}"/>
              </a:ext>
            </a:extLst>
          </p:cNvPr>
          <p:cNvSpPr>
            <a:spLocks noGrp="1"/>
          </p:cNvSpPr>
          <p:nvPr>
            <p:ph type="body" sz="quarter" idx="15" hasCustomPrompt="1"/>
          </p:nvPr>
        </p:nvSpPr>
        <p:spPr>
          <a:xfrm>
            <a:off x="825335" y="3083960"/>
            <a:ext cx="4586288" cy="509472"/>
          </a:xfrm>
        </p:spPr>
        <p:txBody>
          <a:bodyPr lIns="0" tIns="0" rIns="0" bIns="0" anchor="b" anchorCtr="0">
            <a:noAutofit/>
          </a:bodyPr>
          <a:lstStyle>
            <a:lvl1pPr marL="0" indent="0">
              <a:buNone/>
              <a:defRPr sz="2800" b="0">
                <a:solidFill>
                  <a:schemeClr val="tx1"/>
                </a:solidFill>
                <a:latin typeface="+mj-lt"/>
              </a:defRPr>
            </a:lvl1pPr>
            <a:lvl2pPr marL="457200" indent="0">
              <a:buNone/>
              <a:defRPr sz="3600" b="1">
                <a:solidFill>
                  <a:schemeClr val="bg2"/>
                </a:solidFill>
                <a:latin typeface="+mj-lt"/>
              </a:defRPr>
            </a:lvl2pPr>
            <a:lvl3pPr marL="914400" indent="0">
              <a:buNone/>
              <a:defRPr sz="3600" b="1">
                <a:solidFill>
                  <a:schemeClr val="bg2"/>
                </a:solidFill>
                <a:latin typeface="+mj-lt"/>
              </a:defRPr>
            </a:lvl3pPr>
            <a:lvl4pPr marL="1371600" indent="0">
              <a:buNone/>
              <a:defRPr sz="3600" b="1">
                <a:solidFill>
                  <a:schemeClr val="bg2"/>
                </a:solidFill>
                <a:latin typeface="+mj-lt"/>
              </a:defRPr>
            </a:lvl4pPr>
            <a:lvl5pPr marL="1828800" indent="0">
              <a:buNone/>
              <a:defRPr sz="3600" b="1">
                <a:solidFill>
                  <a:schemeClr val="bg2"/>
                </a:solidFill>
                <a:latin typeface="+mj-lt"/>
              </a:defRPr>
            </a:lvl5pPr>
          </a:lstStyle>
          <a:p>
            <a:pPr lvl="0"/>
            <a:r>
              <a:rPr lang="en-US" noProof="0"/>
              <a:t>August Bergqvist</a:t>
            </a:r>
          </a:p>
        </p:txBody>
      </p:sp>
      <p:sp>
        <p:nvSpPr>
          <p:cNvPr id="23" name="Text Placeholder 3">
            <a:extLst>
              <a:ext uri="{FF2B5EF4-FFF2-40B4-BE49-F238E27FC236}">
                <a16:creationId xmlns:a16="http://schemas.microsoft.com/office/drawing/2014/main" id="{5E1647C9-9AC1-4500-A56E-94CABC656E0C}"/>
              </a:ext>
            </a:extLst>
          </p:cNvPr>
          <p:cNvSpPr>
            <a:spLocks noGrp="1"/>
          </p:cNvSpPr>
          <p:nvPr>
            <p:ph type="body" sz="quarter" idx="16" hasCustomPrompt="1"/>
          </p:nvPr>
        </p:nvSpPr>
        <p:spPr>
          <a:xfrm>
            <a:off x="831850" y="3703834"/>
            <a:ext cx="4586288" cy="230941"/>
          </a:xfrm>
        </p:spPr>
        <p:txBody>
          <a:bodyPr lIns="0" tIns="0" rIns="0" bIns="0">
            <a:noAutofit/>
          </a:bodyPr>
          <a:lstStyle>
            <a:lvl1pPr marL="0" indent="0">
              <a:buNone/>
              <a:defRPr sz="1700" b="0" i="1">
                <a:solidFill>
                  <a:schemeClr val="tx1"/>
                </a:solidFill>
                <a:latin typeface="+mn-lt"/>
                <a:cs typeface="Segoe UI" panose="020B0502040204020203" pitchFamily="34" charset="0"/>
              </a:defRPr>
            </a:lvl1pPr>
            <a:lvl2pPr marL="457200" indent="0">
              <a:buNone/>
              <a:defRPr sz="3600" b="1">
                <a:solidFill>
                  <a:schemeClr val="bg2"/>
                </a:solidFill>
                <a:latin typeface="+mj-lt"/>
              </a:defRPr>
            </a:lvl2pPr>
            <a:lvl3pPr marL="914400" indent="0">
              <a:buNone/>
              <a:defRPr sz="3600" b="1">
                <a:solidFill>
                  <a:schemeClr val="bg2"/>
                </a:solidFill>
                <a:latin typeface="+mj-lt"/>
              </a:defRPr>
            </a:lvl3pPr>
            <a:lvl4pPr marL="1371600" indent="0">
              <a:buNone/>
              <a:defRPr sz="3600" b="1">
                <a:solidFill>
                  <a:schemeClr val="bg2"/>
                </a:solidFill>
                <a:latin typeface="+mj-lt"/>
              </a:defRPr>
            </a:lvl4pPr>
            <a:lvl5pPr marL="1828800" indent="0">
              <a:buNone/>
              <a:defRPr sz="3600" b="1">
                <a:solidFill>
                  <a:schemeClr val="bg2"/>
                </a:solidFill>
                <a:latin typeface="+mj-lt"/>
              </a:defRPr>
            </a:lvl5pPr>
          </a:lstStyle>
          <a:p>
            <a:pPr lvl="0"/>
            <a:r>
              <a:rPr lang="en-US" noProof="0"/>
              <a:t>Phone:</a:t>
            </a:r>
          </a:p>
        </p:txBody>
      </p:sp>
      <p:sp>
        <p:nvSpPr>
          <p:cNvPr id="24" name="Text Placeholder 3">
            <a:extLst>
              <a:ext uri="{FF2B5EF4-FFF2-40B4-BE49-F238E27FC236}">
                <a16:creationId xmlns:a16="http://schemas.microsoft.com/office/drawing/2014/main" id="{8605CECB-8164-4428-B478-98C42902F9FC}"/>
              </a:ext>
            </a:extLst>
          </p:cNvPr>
          <p:cNvSpPr>
            <a:spLocks noGrp="1"/>
          </p:cNvSpPr>
          <p:nvPr>
            <p:ph type="body" sz="quarter" idx="17" hasCustomPrompt="1"/>
          </p:nvPr>
        </p:nvSpPr>
        <p:spPr>
          <a:xfrm>
            <a:off x="824950" y="3946707"/>
            <a:ext cx="4586288" cy="290167"/>
          </a:xfrm>
        </p:spPr>
        <p:txBody>
          <a:bodyPr lIns="0" tIns="0" rIns="0" bIns="0">
            <a:noAutofit/>
          </a:bodyPr>
          <a:lstStyle>
            <a:lvl1pPr marL="0" indent="0">
              <a:buNone/>
              <a:defRPr sz="2000" b="1">
                <a:solidFill>
                  <a:schemeClr val="bg2"/>
                </a:solidFill>
                <a:latin typeface="+mj-lt"/>
              </a:defRPr>
            </a:lvl1pPr>
            <a:lvl2pPr marL="457200" indent="0">
              <a:buNone/>
              <a:defRPr sz="3600" b="1">
                <a:solidFill>
                  <a:schemeClr val="bg2"/>
                </a:solidFill>
                <a:latin typeface="+mj-lt"/>
              </a:defRPr>
            </a:lvl2pPr>
            <a:lvl3pPr marL="914400" indent="0">
              <a:buNone/>
              <a:defRPr sz="3600" b="1">
                <a:solidFill>
                  <a:schemeClr val="bg2"/>
                </a:solidFill>
                <a:latin typeface="+mj-lt"/>
              </a:defRPr>
            </a:lvl3pPr>
            <a:lvl4pPr marL="1371600" indent="0">
              <a:buNone/>
              <a:defRPr sz="3600" b="1">
                <a:solidFill>
                  <a:schemeClr val="bg2"/>
                </a:solidFill>
                <a:latin typeface="+mj-lt"/>
              </a:defRPr>
            </a:lvl4pPr>
            <a:lvl5pPr marL="1828800" indent="0">
              <a:buNone/>
              <a:defRPr sz="3600" b="1">
                <a:solidFill>
                  <a:schemeClr val="bg2"/>
                </a:solidFill>
                <a:latin typeface="+mj-lt"/>
              </a:defRPr>
            </a:lvl5pPr>
          </a:lstStyle>
          <a:p>
            <a:pPr lvl="0"/>
            <a:r>
              <a:rPr lang="en-US" noProof="0"/>
              <a:t>+7 888 999-000-11</a:t>
            </a:r>
          </a:p>
        </p:txBody>
      </p:sp>
      <p:sp>
        <p:nvSpPr>
          <p:cNvPr id="25" name="Text Placeholder 3">
            <a:extLst>
              <a:ext uri="{FF2B5EF4-FFF2-40B4-BE49-F238E27FC236}">
                <a16:creationId xmlns:a16="http://schemas.microsoft.com/office/drawing/2014/main" id="{D39B56C4-E128-4995-91CC-64C268BC7603}"/>
              </a:ext>
            </a:extLst>
          </p:cNvPr>
          <p:cNvSpPr>
            <a:spLocks noGrp="1"/>
          </p:cNvSpPr>
          <p:nvPr>
            <p:ph type="body" sz="quarter" idx="18" hasCustomPrompt="1"/>
          </p:nvPr>
        </p:nvSpPr>
        <p:spPr>
          <a:xfrm>
            <a:off x="838750" y="4423954"/>
            <a:ext cx="4586288" cy="230941"/>
          </a:xfrm>
        </p:spPr>
        <p:txBody>
          <a:bodyPr lIns="0" tIns="0" rIns="0" bIns="0">
            <a:noAutofit/>
          </a:bodyPr>
          <a:lstStyle>
            <a:lvl1pPr marL="0" indent="0">
              <a:buNone/>
              <a:defRPr lang="ru-RU" sz="1700" b="0" i="1" kern="1200" dirty="0">
                <a:solidFill>
                  <a:schemeClr val="tx1"/>
                </a:solidFill>
                <a:latin typeface="+mn-lt"/>
                <a:ea typeface="+mn-ea"/>
                <a:cs typeface="Segoe UI" panose="020B0502040204020203" pitchFamily="34" charset="0"/>
              </a:defRPr>
            </a:lvl1pPr>
            <a:lvl2pPr marL="457200" indent="0">
              <a:buNone/>
              <a:defRPr sz="3600" b="1">
                <a:solidFill>
                  <a:schemeClr val="bg2"/>
                </a:solidFill>
                <a:latin typeface="+mj-lt"/>
              </a:defRPr>
            </a:lvl2pPr>
            <a:lvl3pPr marL="914400" indent="0">
              <a:buNone/>
              <a:defRPr sz="3600" b="1">
                <a:solidFill>
                  <a:schemeClr val="bg2"/>
                </a:solidFill>
                <a:latin typeface="+mj-lt"/>
              </a:defRPr>
            </a:lvl3pPr>
            <a:lvl4pPr marL="1371600" indent="0">
              <a:buNone/>
              <a:defRPr sz="3600" b="1">
                <a:solidFill>
                  <a:schemeClr val="bg2"/>
                </a:solidFill>
                <a:latin typeface="+mj-lt"/>
              </a:defRPr>
            </a:lvl4pPr>
            <a:lvl5pPr marL="1828800" indent="0">
              <a:buNone/>
              <a:defRPr sz="3600" b="1">
                <a:solidFill>
                  <a:schemeClr val="bg2"/>
                </a:solidFill>
                <a:latin typeface="+mj-lt"/>
              </a:defRPr>
            </a:lvl5pPr>
          </a:lstStyle>
          <a:p>
            <a:pPr lvl="0"/>
            <a:r>
              <a:rPr lang="en-US" noProof="0"/>
              <a:t>Email:</a:t>
            </a:r>
          </a:p>
        </p:txBody>
      </p:sp>
      <p:sp>
        <p:nvSpPr>
          <p:cNvPr id="26" name="Text Placeholder 3">
            <a:extLst>
              <a:ext uri="{FF2B5EF4-FFF2-40B4-BE49-F238E27FC236}">
                <a16:creationId xmlns:a16="http://schemas.microsoft.com/office/drawing/2014/main" id="{94772DA1-74CC-430C-9A8E-5A6586692CAB}"/>
              </a:ext>
            </a:extLst>
          </p:cNvPr>
          <p:cNvSpPr>
            <a:spLocks noGrp="1"/>
          </p:cNvSpPr>
          <p:nvPr>
            <p:ph type="body" sz="quarter" idx="19" hasCustomPrompt="1"/>
          </p:nvPr>
        </p:nvSpPr>
        <p:spPr>
          <a:xfrm>
            <a:off x="831850" y="4650785"/>
            <a:ext cx="4586288" cy="364479"/>
          </a:xfrm>
        </p:spPr>
        <p:txBody>
          <a:bodyPr lIns="0" tIns="0" rIns="0" bIns="0">
            <a:noAutofit/>
          </a:bodyPr>
          <a:lstStyle>
            <a:lvl1pPr marL="0" indent="0">
              <a:buNone/>
              <a:defRPr sz="2000" b="1">
                <a:solidFill>
                  <a:schemeClr val="bg2"/>
                </a:solidFill>
                <a:latin typeface="+mj-lt"/>
              </a:defRPr>
            </a:lvl1pPr>
            <a:lvl2pPr marL="457200" indent="0">
              <a:buNone/>
              <a:defRPr sz="3600" b="1">
                <a:solidFill>
                  <a:schemeClr val="bg2"/>
                </a:solidFill>
                <a:latin typeface="+mj-lt"/>
              </a:defRPr>
            </a:lvl2pPr>
            <a:lvl3pPr marL="914400" indent="0">
              <a:buNone/>
              <a:defRPr sz="3600" b="1">
                <a:solidFill>
                  <a:schemeClr val="bg2"/>
                </a:solidFill>
                <a:latin typeface="+mj-lt"/>
              </a:defRPr>
            </a:lvl3pPr>
            <a:lvl4pPr marL="1371600" indent="0">
              <a:buNone/>
              <a:defRPr sz="3600" b="1">
                <a:solidFill>
                  <a:schemeClr val="bg2"/>
                </a:solidFill>
                <a:latin typeface="+mj-lt"/>
              </a:defRPr>
            </a:lvl4pPr>
            <a:lvl5pPr marL="1828800" indent="0">
              <a:buNone/>
              <a:defRPr sz="3600" b="1">
                <a:solidFill>
                  <a:schemeClr val="bg2"/>
                </a:solidFill>
                <a:latin typeface="+mj-lt"/>
              </a:defRPr>
            </a:lvl5pPr>
          </a:lstStyle>
          <a:p>
            <a:pPr lvl="0"/>
            <a:r>
              <a:rPr lang="en-US" noProof="0"/>
              <a:t>Bergqvist@vanarsdelltd.com</a:t>
            </a:r>
          </a:p>
        </p:txBody>
      </p:sp>
      <p:sp>
        <p:nvSpPr>
          <p:cNvPr id="27" name="Text Placeholder 3">
            <a:extLst>
              <a:ext uri="{FF2B5EF4-FFF2-40B4-BE49-F238E27FC236}">
                <a16:creationId xmlns:a16="http://schemas.microsoft.com/office/drawing/2014/main" id="{7A073B5B-2BE3-49D1-A646-1492F534C94B}"/>
              </a:ext>
            </a:extLst>
          </p:cNvPr>
          <p:cNvSpPr>
            <a:spLocks noGrp="1"/>
          </p:cNvSpPr>
          <p:nvPr>
            <p:ph type="body" sz="quarter" idx="20" hasCustomPrompt="1"/>
          </p:nvPr>
        </p:nvSpPr>
        <p:spPr>
          <a:xfrm>
            <a:off x="831850" y="5153025"/>
            <a:ext cx="4586288" cy="230941"/>
          </a:xfrm>
        </p:spPr>
        <p:txBody>
          <a:bodyPr lIns="0" tIns="0" rIns="0" bIns="0">
            <a:noAutofit/>
          </a:bodyPr>
          <a:lstStyle>
            <a:lvl1pPr marL="0" indent="0">
              <a:buNone/>
              <a:defRPr lang="ru-RU" sz="1700" b="0" i="1" kern="1200" dirty="0">
                <a:solidFill>
                  <a:schemeClr val="tx1"/>
                </a:solidFill>
                <a:latin typeface="+mn-lt"/>
                <a:ea typeface="+mn-ea"/>
                <a:cs typeface="Segoe UI" panose="020B0502040204020203" pitchFamily="34" charset="0"/>
              </a:defRPr>
            </a:lvl1pPr>
            <a:lvl2pPr marL="457200" indent="0">
              <a:buNone/>
              <a:defRPr sz="3600" b="1">
                <a:solidFill>
                  <a:schemeClr val="bg2"/>
                </a:solidFill>
                <a:latin typeface="+mj-lt"/>
              </a:defRPr>
            </a:lvl2pPr>
            <a:lvl3pPr marL="914400" indent="0">
              <a:buNone/>
              <a:defRPr sz="3600" b="1">
                <a:solidFill>
                  <a:schemeClr val="bg2"/>
                </a:solidFill>
                <a:latin typeface="+mj-lt"/>
              </a:defRPr>
            </a:lvl3pPr>
            <a:lvl4pPr marL="1371600" indent="0">
              <a:buNone/>
              <a:defRPr sz="3600" b="1">
                <a:solidFill>
                  <a:schemeClr val="bg2"/>
                </a:solidFill>
                <a:latin typeface="+mj-lt"/>
              </a:defRPr>
            </a:lvl4pPr>
            <a:lvl5pPr marL="1828800" indent="0">
              <a:buNone/>
              <a:defRPr sz="3600" b="1">
                <a:solidFill>
                  <a:schemeClr val="bg2"/>
                </a:solidFill>
                <a:latin typeface="+mj-lt"/>
              </a:defRPr>
            </a:lvl5pPr>
          </a:lstStyle>
          <a:p>
            <a:pPr marL="0" lvl="0" indent="0" algn="l" defTabSz="914400" rtl="0" eaLnBrk="1" latinLnBrk="0" hangingPunct="1">
              <a:lnSpc>
                <a:spcPct val="90000"/>
              </a:lnSpc>
              <a:spcBef>
                <a:spcPts val="1000"/>
              </a:spcBef>
              <a:buFont typeface="Arial" panose="020B0604020202020204" pitchFamily="34" charset="0"/>
              <a:buNone/>
            </a:pPr>
            <a:r>
              <a:rPr lang="en-US" noProof="0"/>
              <a:t>Website:</a:t>
            </a:r>
          </a:p>
        </p:txBody>
      </p:sp>
      <p:sp>
        <p:nvSpPr>
          <p:cNvPr id="28" name="Text Placeholder 3">
            <a:extLst>
              <a:ext uri="{FF2B5EF4-FFF2-40B4-BE49-F238E27FC236}">
                <a16:creationId xmlns:a16="http://schemas.microsoft.com/office/drawing/2014/main" id="{52D10EDD-0329-4443-8665-7603E4A83B16}"/>
              </a:ext>
            </a:extLst>
          </p:cNvPr>
          <p:cNvSpPr>
            <a:spLocks noGrp="1"/>
          </p:cNvSpPr>
          <p:nvPr>
            <p:ph type="body" sz="quarter" idx="21" hasCustomPrompt="1"/>
          </p:nvPr>
        </p:nvSpPr>
        <p:spPr>
          <a:xfrm>
            <a:off x="824950" y="5363814"/>
            <a:ext cx="4586288" cy="364479"/>
          </a:xfrm>
        </p:spPr>
        <p:txBody>
          <a:bodyPr lIns="0" tIns="0" rIns="0" bIns="0">
            <a:noAutofit/>
          </a:bodyPr>
          <a:lstStyle>
            <a:lvl1pPr marL="0" indent="0">
              <a:buNone/>
              <a:defRPr sz="2000" b="1">
                <a:solidFill>
                  <a:schemeClr val="bg2"/>
                </a:solidFill>
                <a:latin typeface="+mj-lt"/>
              </a:defRPr>
            </a:lvl1pPr>
            <a:lvl2pPr marL="457200" indent="0">
              <a:buNone/>
              <a:defRPr sz="3600" b="1">
                <a:solidFill>
                  <a:schemeClr val="bg2"/>
                </a:solidFill>
                <a:latin typeface="+mj-lt"/>
              </a:defRPr>
            </a:lvl2pPr>
            <a:lvl3pPr marL="914400" indent="0">
              <a:buNone/>
              <a:defRPr sz="3600" b="1">
                <a:solidFill>
                  <a:schemeClr val="bg2"/>
                </a:solidFill>
                <a:latin typeface="+mj-lt"/>
              </a:defRPr>
            </a:lvl3pPr>
            <a:lvl4pPr marL="1371600" indent="0">
              <a:buNone/>
              <a:defRPr sz="3600" b="1">
                <a:solidFill>
                  <a:schemeClr val="bg2"/>
                </a:solidFill>
                <a:latin typeface="+mj-lt"/>
              </a:defRPr>
            </a:lvl4pPr>
            <a:lvl5pPr marL="1828800" indent="0">
              <a:buNone/>
              <a:defRPr sz="3600" b="1">
                <a:solidFill>
                  <a:schemeClr val="bg2"/>
                </a:solidFill>
                <a:latin typeface="+mj-lt"/>
              </a:defRPr>
            </a:lvl5pPr>
          </a:lstStyle>
          <a:p>
            <a:pPr lvl="0"/>
            <a:r>
              <a:rPr lang="en-US" noProof="0"/>
              <a:t>www.vanarsdelltd.com</a:t>
            </a:r>
          </a:p>
        </p:txBody>
      </p:sp>
      <p:grpSp>
        <p:nvGrpSpPr>
          <p:cNvPr id="4" name="Group 3">
            <a:extLst>
              <a:ext uri="{FF2B5EF4-FFF2-40B4-BE49-F238E27FC236}">
                <a16:creationId xmlns:a16="http://schemas.microsoft.com/office/drawing/2014/main" id="{5F591C52-0202-44BA-A6BE-E2362516B893}"/>
              </a:ext>
            </a:extLst>
          </p:cNvPr>
          <p:cNvGrpSpPr/>
          <p:nvPr userDrawn="1"/>
        </p:nvGrpSpPr>
        <p:grpSpPr>
          <a:xfrm>
            <a:off x="801543" y="2750589"/>
            <a:ext cx="4569895" cy="100800"/>
            <a:chOff x="808548" y="2750589"/>
            <a:chExt cx="4569895" cy="100800"/>
          </a:xfrm>
        </p:grpSpPr>
        <p:grpSp>
          <p:nvGrpSpPr>
            <p:cNvPr id="11" name="Group 10">
              <a:extLst>
                <a:ext uri="{FF2B5EF4-FFF2-40B4-BE49-F238E27FC236}">
                  <a16:creationId xmlns:a16="http://schemas.microsoft.com/office/drawing/2014/main" id="{59E4D57E-4989-4939-A31F-637543FAB606}"/>
                </a:ext>
              </a:extLst>
            </p:cNvPr>
            <p:cNvGrpSpPr/>
            <p:nvPr userDrawn="1"/>
          </p:nvGrpSpPr>
          <p:grpSpPr>
            <a:xfrm flipH="1">
              <a:off x="808548" y="2750589"/>
              <a:ext cx="4505297" cy="100800"/>
              <a:chOff x="496859" y="3240138"/>
              <a:chExt cx="2937541" cy="100800"/>
            </a:xfrm>
          </p:grpSpPr>
          <p:cxnSp>
            <p:nvCxnSpPr>
              <p:cNvPr id="12" name="Straight Connector 11">
                <a:extLst>
                  <a:ext uri="{FF2B5EF4-FFF2-40B4-BE49-F238E27FC236}">
                    <a16:creationId xmlns:a16="http://schemas.microsoft.com/office/drawing/2014/main" id="{370B72A7-B625-48B8-88E6-BCE2A4DD531E}"/>
                  </a:ext>
                </a:extLst>
              </p:cNvPr>
              <p:cNvCxnSpPr/>
              <p:nvPr userDrawn="1"/>
            </p:nvCxnSpPr>
            <p:spPr>
              <a:xfrm>
                <a:off x="496859" y="3285674"/>
                <a:ext cx="2887142"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01ED729F-F8A5-4244-9776-4935C260F11F}"/>
                  </a:ext>
                </a:extLst>
              </p:cNvPr>
              <p:cNvSpPr/>
              <p:nvPr userDrawn="1"/>
            </p:nvSpPr>
            <p:spPr>
              <a:xfrm>
                <a:off x="3368676" y="3240138"/>
                <a:ext cx="65724"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29" name="Oval 28">
              <a:extLst>
                <a:ext uri="{FF2B5EF4-FFF2-40B4-BE49-F238E27FC236}">
                  <a16:creationId xmlns:a16="http://schemas.microsoft.com/office/drawing/2014/main" id="{BECBEDE0-51BB-48BD-AAAD-63B6F60C1D57}"/>
                </a:ext>
              </a:extLst>
            </p:cNvPr>
            <p:cNvSpPr/>
            <p:nvPr userDrawn="1"/>
          </p:nvSpPr>
          <p:spPr>
            <a:xfrm flipH="1">
              <a:off x="5277642" y="2750589"/>
              <a:ext cx="100801"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grpSp>
        <p:nvGrpSpPr>
          <p:cNvPr id="32" name="Group 31">
            <a:extLst>
              <a:ext uri="{FF2B5EF4-FFF2-40B4-BE49-F238E27FC236}">
                <a16:creationId xmlns:a16="http://schemas.microsoft.com/office/drawing/2014/main" id="{63E1608D-F119-4C0D-8D91-7CB089C037C8}"/>
              </a:ext>
            </a:extLst>
          </p:cNvPr>
          <p:cNvGrpSpPr/>
          <p:nvPr userDrawn="1"/>
        </p:nvGrpSpPr>
        <p:grpSpPr>
          <a:xfrm>
            <a:off x="801543" y="1660573"/>
            <a:ext cx="4575417" cy="105664"/>
            <a:chOff x="808548" y="2745725"/>
            <a:chExt cx="4575417" cy="105664"/>
          </a:xfrm>
        </p:grpSpPr>
        <p:grpSp>
          <p:nvGrpSpPr>
            <p:cNvPr id="33" name="Group 32">
              <a:extLst>
                <a:ext uri="{FF2B5EF4-FFF2-40B4-BE49-F238E27FC236}">
                  <a16:creationId xmlns:a16="http://schemas.microsoft.com/office/drawing/2014/main" id="{EBDC0121-6865-4B65-A28B-1CEDB16AAD9E}"/>
                </a:ext>
              </a:extLst>
            </p:cNvPr>
            <p:cNvGrpSpPr/>
            <p:nvPr userDrawn="1"/>
          </p:nvGrpSpPr>
          <p:grpSpPr>
            <a:xfrm flipH="1">
              <a:off x="808548" y="2750589"/>
              <a:ext cx="4505297" cy="100800"/>
              <a:chOff x="496859" y="3240138"/>
              <a:chExt cx="2937541" cy="100800"/>
            </a:xfrm>
          </p:grpSpPr>
          <p:cxnSp>
            <p:nvCxnSpPr>
              <p:cNvPr id="35" name="Straight Connector 34">
                <a:extLst>
                  <a:ext uri="{FF2B5EF4-FFF2-40B4-BE49-F238E27FC236}">
                    <a16:creationId xmlns:a16="http://schemas.microsoft.com/office/drawing/2014/main" id="{386E3714-07DE-4318-B5BC-25F879B97D59}"/>
                  </a:ext>
                </a:extLst>
              </p:cNvPr>
              <p:cNvCxnSpPr/>
              <p:nvPr userDrawn="1"/>
            </p:nvCxnSpPr>
            <p:spPr>
              <a:xfrm>
                <a:off x="496859" y="3285674"/>
                <a:ext cx="2887142"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6" name="Oval 35">
                <a:extLst>
                  <a:ext uri="{FF2B5EF4-FFF2-40B4-BE49-F238E27FC236}">
                    <a16:creationId xmlns:a16="http://schemas.microsoft.com/office/drawing/2014/main" id="{2ECCE30B-E848-4C5E-83A1-A811D489E7B8}"/>
                  </a:ext>
                </a:extLst>
              </p:cNvPr>
              <p:cNvSpPr/>
              <p:nvPr userDrawn="1"/>
            </p:nvSpPr>
            <p:spPr>
              <a:xfrm>
                <a:off x="3368676" y="3240138"/>
                <a:ext cx="65724"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34" name="Oval 33">
              <a:extLst>
                <a:ext uri="{FF2B5EF4-FFF2-40B4-BE49-F238E27FC236}">
                  <a16:creationId xmlns:a16="http://schemas.microsoft.com/office/drawing/2014/main" id="{09817AEC-C67C-49A3-AC5A-669FD4D6D586}"/>
                </a:ext>
              </a:extLst>
            </p:cNvPr>
            <p:cNvSpPr/>
            <p:nvPr userDrawn="1"/>
          </p:nvSpPr>
          <p:spPr>
            <a:xfrm flipH="1">
              <a:off x="5283164" y="2745725"/>
              <a:ext cx="100801"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Tree>
    <p:extLst>
      <p:ext uri="{BB962C8B-B14F-4D97-AF65-F5344CB8AC3E}">
        <p14:creationId xmlns:p14="http://schemas.microsoft.com/office/powerpoint/2010/main" val="27883942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Appendix Content Layou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8E3FDB8-6D5C-48FE-99EA-7EC60F4D819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3" name="Picture Placeholder 2">
            <a:extLst>
              <a:ext uri="{FF2B5EF4-FFF2-40B4-BE49-F238E27FC236}">
                <a16:creationId xmlns:a16="http://schemas.microsoft.com/office/drawing/2014/main" id="{96C5B5AA-0D95-4C33-8EBC-90401B51BDB4}"/>
              </a:ext>
            </a:extLst>
          </p:cNvPr>
          <p:cNvSpPr>
            <a:spLocks noGrp="1"/>
          </p:cNvSpPr>
          <p:nvPr>
            <p:ph type="pic" sz="quarter" idx="14"/>
          </p:nvPr>
        </p:nvSpPr>
        <p:spPr>
          <a:xfrm>
            <a:off x="6032" y="1912946"/>
            <a:ext cx="12185968" cy="3493008"/>
          </a:xfrm>
        </p:spPr>
        <p:txBody>
          <a:bodyPr anchor="ctr" anchorCtr="0">
            <a:normAutofit/>
          </a:bodyPr>
          <a:lstStyle>
            <a:lvl1pPr marL="0" indent="0" algn="ctr">
              <a:buNone/>
              <a:defRPr sz="1400"/>
            </a:lvl1pPr>
          </a:lstStyle>
          <a:p>
            <a:r>
              <a:rPr lang="en-US" noProof="0"/>
              <a:t>Click icon to add picture</a:t>
            </a:r>
            <a:endParaRPr lang="en-US" noProof="0" dirty="0"/>
          </a:p>
        </p:txBody>
      </p:sp>
      <p:sp>
        <p:nvSpPr>
          <p:cNvPr id="5" name="Date Placeholder 4">
            <a:extLst>
              <a:ext uri="{FF2B5EF4-FFF2-40B4-BE49-F238E27FC236}">
                <a16:creationId xmlns:a16="http://schemas.microsoft.com/office/drawing/2014/main" id="{2D9775F3-A041-479A-8038-652B7D9C72E9}"/>
              </a:ext>
            </a:extLst>
          </p:cNvPr>
          <p:cNvSpPr>
            <a:spLocks noGrp="1"/>
          </p:cNvSpPr>
          <p:nvPr>
            <p:ph type="dt" sz="half" idx="10"/>
          </p:nvPr>
        </p:nvSpPr>
        <p:spPr/>
        <p:txBody>
          <a:bodyPr/>
          <a:lstStyle/>
          <a:p>
            <a:r>
              <a:rPr lang="en-US" noProof="0"/>
              <a:t>MM.DD.20XX</a:t>
            </a:r>
            <a:endParaRPr lang="en-US" noProof="0" dirty="0"/>
          </a:p>
        </p:txBody>
      </p:sp>
      <p:sp>
        <p:nvSpPr>
          <p:cNvPr id="6" name="Footer Placeholder 5">
            <a:extLst>
              <a:ext uri="{FF2B5EF4-FFF2-40B4-BE49-F238E27FC236}">
                <a16:creationId xmlns:a16="http://schemas.microsoft.com/office/drawing/2014/main" id="{29BEDD04-BE4E-4B91-B13E-0C4FB3E1658F}"/>
              </a:ext>
            </a:extLst>
          </p:cNvPr>
          <p:cNvSpPr>
            <a:spLocks noGrp="1"/>
          </p:cNvSpPr>
          <p:nvPr>
            <p:ph type="ftr" sz="quarter" idx="11"/>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306DF5D8-12DC-494E-B0F1-2E9C86A14544}"/>
              </a:ext>
            </a:extLst>
          </p:cNvPr>
          <p:cNvSpPr>
            <a:spLocks noGrp="1"/>
          </p:cNvSpPr>
          <p:nvPr>
            <p:ph type="sldNum" sz="quarter" idx="12"/>
          </p:nvPr>
        </p:nvSpPr>
        <p:spPr>
          <a:xfrm>
            <a:off x="778643" y="5879656"/>
            <a:ext cx="354492" cy="297307"/>
          </a:xfrm>
          <a:prstGeom prst="rect">
            <a:avLst/>
          </a:prstGeom>
        </p:spPr>
        <p:txBody>
          <a:bodyPr/>
          <a:lstStyle/>
          <a:p>
            <a:fld id="{8D581BC7-E183-40DB-AC97-C19EA4EB8894}" type="slidenum">
              <a:rPr lang="en-US" noProof="0" smtClean="0"/>
              <a:t>‹#›</a:t>
            </a:fld>
            <a:endParaRPr lang="en-US" noProof="0" dirty="0"/>
          </a:p>
        </p:txBody>
      </p:sp>
      <p:sp>
        <p:nvSpPr>
          <p:cNvPr id="8" name="Title 1">
            <a:extLst>
              <a:ext uri="{FF2B5EF4-FFF2-40B4-BE49-F238E27FC236}">
                <a16:creationId xmlns:a16="http://schemas.microsoft.com/office/drawing/2014/main" id="{ABF87C9E-53A2-4DE1-89DC-3907BE2E3D3C}"/>
              </a:ext>
            </a:extLst>
          </p:cNvPr>
          <p:cNvSpPr>
            <a:spLocks noGrp="1"/>
          </p:cNvSpPr>
          <p:nvPr>
            <p:ph type="title" hasCustomPrompt="1"/>
          </p:nvPr>
        </p:nvSpPr>
        <p:spPr>
          <a:xfrm>
            <a:off x="3848934" y="457496"/>
            <a:ext cx="4494133" cy="804338"/>
          </a:xfrm>
        </p:spPr>
        <p:txBody>
          <a:bodyPr lIns="0" tIns="0" rIns="0" bIns="0" anchor="b">
            <a:normAutofit/>
          </a:bodyPr>
          <a:lstStyle>
            <a:lvl1pPr algn="ctr">
              <a:defRPr sz="3600"/>
            </a:lvl1pPr>
          </a:lstStyle>
          <a:p>
            <a:r>
              <a:rPr lang="en-US" noProof="0"/>
              <a:t>APPENDIX</a:t>
            </a:r>
          </a:p>
        </p:txBody>
      </p:sp>
      <p:sp>
        <p:nvSpPr>
          <p:cNvPr id="10" name="Picture Placeholder 10">
            <a:extLst>
              <a:ext uri="{FF2B5EF4-FFF2-40B4-BE49-F238E27FC236}">
                <a16:creationId xmlns:a16="http://schemas.microsoft.com/office/drawing/2014/main" id="{A541F291-2E4B-474E-9ED0-55C97A2A066D}"/>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cxnSp>
        <p:nvCxnSpPr>
          <p:cNvPr id="17" name="Straight Connector 16">
            <a:extLst>
              <a:ext uri="{FF2B5EF4-FFF2-40B4-BE49-F238E27FC236}">
                <a16:creationId xmlns:a16="http://schemas.microsoft.com/office/drawing/2014/main" id="{6150998C-CF95-4C6F-8962-8EB2DB30177D}"/>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F86A2ACD-8CF5-48A3-A678-E213A809B332}"/>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9" name="Straight Connector 18">
            <a:extLst>
              <a:ext uri="{FF2B5EF4-FFF2-40B4-BE49-F238E27FC236}">
                <a16:creationId xmlns:a16="http://schemas.microsoft.com/office/drawing/2014/main" id="{F00811BB-0E37-4D70-84A5-97B3FBEDCBE6}"/>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D03B3046-0457-4D23-8E0C-64E3FCD620BB}"/>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25764489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stimonials Content Layou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8E3FDB8-6D5C-48FE-99EA-7EC60F4D819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5" name="Date Placeholder 4">
            <a:extLst>
              <a:ext uri="{FF2B5EF4-FFF2-40B4-BE49-F238E27FC236}">
                <a16:creationId xmlns:a16="http://schemas.microsoft.com/office/drawing/2014/main" id="{2D9775F3-A041-479A-8038-652B7D9C72E9}"/>
              </a:ext>
            </a:extLst>
          </p:cNvPr>
          <p:cNvSpPr>
            <a:spLocks noGrp="1"/>
          </p:cNvSpPr>
          <p:nvPr>
            <p:ph type="dt" sz="half" idx="10"/>
          </p:nvPr>
        </p:nvSpPr>
        <p:spPr/>
        <p:txBody>
          <a:bodyPr/>
          <a:lstStyle/>
          <a:p>
            <a:r>
              <a:rPr lang="en-US" noProof="0"/>
              <a:t>MM.DD.20XX</a:t>
            </a:r>
            <a:endParaRPr lang="en-US" noProof="0" dirty="0"/>
          </a:p>
        </p:txBody>
      </p:sp>
      <p:sp>
        <p:nvSpPr>
          <p:cNvPr id="6" name="Footer Placeholder 5">
            <a:extLst>
              <a:ext uri="{FF2B5EF4-FFF2-40B4-BE49-F238E27FC236}">
                <a16:creationId xmlns:a16="http://schemas.microsoft.com/office/drawing/2014/main" id="{29BEDD04-BE4E-4B91-B13E-0C4FB3E1658F}"/>
              </a:ext>
            </a:extLst>
          </p:cNvPr>
          <p:cNvSpPr>
            <a:spLocks noGrp="1"/>
          </p:cNvSpPr>
          <p:nvPr>
            <p:ph type="ftr" sz="quarter" idx="11"/>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306DF5D8-12DC-494E-B0F1-2E9C86A14544}"/>
              </a:ext>
            </a:extLst>
          </p:cNvPr>
          <p:cNvSpPr>
            <a:spLocks noGrp="1"/>
          </p:cNvSpPr>
          <p:nvPr>
            <p:ph type="sldNum" sz="quarter" idx="12"/>
          </p:nvPr>
        </p:nvSpPr>
        <p:spPr>
          <a:xfrm>
            <a:off x="778643" y="5879656"/>
            <a:ext cx="354492" cy="297307"/>
          </a:xfrm>
          <a:prstGeom prst="rect">
            <a:avLst/>
          </a:prstGeom>
        </p:spPr>
        <p:txBody>
          <a:bodyPr/>
          <a:lstStyle/>
          <a:p>
            <a:fld id="{8D581BC7-E183-40DB-AC97-C19EA4EB8894}" type="slidenum">
              <a:rPr lang="en-US" noProof="0" smtClean="0"/>
              <a:t>‹#›</a:t>
            </a:fld>
            <a:endParaRPr lang="en-US" noProof="0" dirty="0"/>
          </a:p>
        </p:txBody>
      </p:sp>
      <p:sp>
        <p:nvSpPr>
          <p:cNvPr id="8" name="Title 1">
            <a:extLst>
              <a:ext uri="{FF2B5EF4-FFF2-40B4-BE49-F238E27FC236}">
                <a16:creationId xmlns:a16="http://schemas.microsoft.com/office/drawing/2014/main" id="{ABF87C9E-53A2-4DE1-89DC-3907BE2E3D3C}"/>
              </a:ext>
            </a:extLst>
          </p:cNvPr>
          <p:cNvSpPr>
            <a:spLocks noGrp="1"/>
          </p:cNvSpPr>
          <p:nvPr>
            <p:ph type="title" hasCustomPrompt="1"/>
          </p:nvPr>
        </p:nvSpPr>
        <p:spPr>
          <a:xfrm>
            <a:off x="5104263" y="707529"/>
            <a:ext cx="6310887" cy="569086"/>
          </a:xfrm>
        </p:spPr>
        <p:txBody>
          <a:bodyPr lIns="0" tIns="0" rIns="0" bIns="0" anchor="b">
            <a:normAutofit/>
          </a:bodyPr>
          <a:lstStyle>
            <a:lvl1pPr algn="r">
              <a:defRPr sz="3600"/>
            </a:lvl1pPr>
          </a:lstStyle>
          <a:p>
            <a:r>
              <a:rPr lang="en-US" noProof="0"/>
              <a:t>TESTIMONIALS</a:t>
            </a:r>
          </a:p>
        </p:txBody>
      </p:sp>
      <p:sp>
        <p:nvSpPr>
          <p:cNvPr id="10" name="Picture Placeholder 10">
            <a:extLst>
              <a:ext uri="{FF2B5EF4-FFF2-40B4-BE49-F238E27FC236}">
                <a16:creationId xmlns:a16="http://schemas.microsoft.com/office/drawing/2014/main" id="{A541F291-2E4B-474E-9ED0-55C97A2A066D}"/>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grpSp>
        <p:nvGrpSpPr>
          <p:cNvPr id="11" name="Group 10">
            <a:extLst>
              <a:ext uri="{FF2B5EF4-FFF2-40B4-BE49-F238E27FC236}">
                <a16:creationId xmlns:a16="http://schemas.microsoft.com/office/drawing/2014/main" id="{59E4D57E-4989-4939-A31F-637543FAB606}"/>
              </a:ext>
            </a:extLst>
          </p:cNvPr>
          <p:cNvGrpSpPr/>
          <p:nvPr userDrawn="1"/>
        </p:nvGrpSpPr>
        <p:grpSpPr>
          <a:xfrm flipH="1">
            <a:off x="7773282" y="1375202"/>
            <a:ext cx="4418718" cy="100800"/>
            <a:chOff x="675503" y="3240138"/>
            <a:chExt cx="2758897" cy="100800"/>
          </a:xfrm>
        </p:grpSpPr>
        <p:cxnSp>
          <p:nvCxnSpPr>
            <p:cNvPr id="12" name="Straight Connector 11">
              <a:extLst>
                <a:ext uri="{FF2B5EF4-FFF2-40B4-BE49-F238E27FC236}">
                  <a16:creationId xmlns:a16="http://schemas.microsoft.com/office/drawing/2014/main" id="{370B72A7-B625-48B8-88E6-BCE2A4DD531E}"/>
                </a:ext>
              </a:extLst>
            </p:cNvPr>
            <p:cNvCxnSpPr>
              <a:cxnSpLocks/>
            </p:cNvCxnSpPr>
            <p:nvPr userDrawn="1"/>
          </p:nvCxnSpPr>
          <p:spPr>
            <a:xfrm>
              <a:off x="675503" y="3290538"/>
              <a:ext cx="2708499"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01ED729F-F8A5-4244-9776-4935C260F11F}"/>
                </a:ext>
              </a:extLst>
            </p:cNvPr>
            <p:cNvSpPr/>
            <p:nvPr userDrawn="1"/>
          </p:nvSpPr>
          <p:spPr>
            <a:xfrm>
              <a:off x="3368676" y="3240138"/>
              <a:ext cx="65724"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cxnSp>
        <p:nvCxnSpPr>
          <p:cNvPr id="17" name="Straight Connector 16">
            <a:extLst>
              <a:ext uri="{FF2B5EF4-FFF2-40B4-BE49-F238E27FC236}">
                <a16:creationId xmlns:a16="http://schemas.microsoft.com/office/drawing/2014/main" id="{6150998C-CF95-4C6F-8962-8EB2DB30177D}"/>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F86A2ACD-8CF5-48A3-A678-E213A809B332}"/>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9" name="Straight Connector 18">
            <a:extLst>
              <a:ext uri="{FF2B5EF4-FFF2-40B4-BE49-F238E27FC236}">
                <a16:creationId xmlns:a16="http://schemas.microsoft.com/office/drawing/2014/main" id="{F00811BB-0E37-4D70-84A5-97B3FBEDCBE6}"/>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D03B3046-0457-4D23-8E0C-64E3FCD620BB}"/>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0" name="Text Placeholder 2">
            <a:extLst>
              <a:ext uri="{FF2B5EF4-FFF2-40B4-BE49-F238E27FC236}">
                <a16:creationId xmlns:a16="http://schemas.microsoft.com/office/drawing/2014/main" id="{4A98AB01-9578-4430-96AD-F434AF0CDA20}"/>
              </a:ext>
            </a:extLst>
          </p:cNvPr>
          <p:cNvSpPr>
            <a:spLocks noGrp="1"/>
          </p:cNvSpPr>
          <p:nvPr>
            <p:ph type="body" idx="34" hasCustomPrompt="1"/>
          </p:nvPr>
        </p:nvSpPr>
        <p:spPr>
          <a:xfrm>
            <a:off x="822459" y="4996962"/>
            <a:ext cx="1625324" cy="328343"/>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600" i="1">
                <a:solidFill>
                  <a:schemeClr val="tx1"/>
                </a:solidFill>
                <a:latin typeface="+mn-lt"/>
                <a:cs typeface="Segoe UI"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Customer Title</a:t>
            </a:r>
          </a:p>
        </p:txBody>
      </p:sp>
      <p:sp>
        <p:nvSpPr>
          <p:cNvPr id="41" name="Text Placeholder 2">
            <a:extLst>
              <a:ext uri="{FF2B5EF4-FFF2-40B4-BE49-F238E27FC236}">
                <a16:creationId xmlns:a16="http://schemas.microsoft.com/office/drawing/2014/main" id="{EF9D60F2-A1FB-4A95-997B-A4F1723AC1EC}"/>
              </a:ext>
            </a:extLst>
          </p:cNvPr>
          <p:cNvSpPr>
            <a:spLocks noGrp="1"/>
          </p:cNvSpPr>
          <p:nvPr>
            <p:ph type="body" idx="35" hasCustomPrompt="1"/>
          </p:nvPr>
        </p:nvSpPr>
        <p:spPr>
          <a:xfrm>
            <a:off x="822459" y="4191894"/>
            <a:ext cx="1625324" cy="720726"/>
          </a:xfrm>
        </p:spPr>
        <p:txBody>
          <a:bodyPr lIns="0" tIns="0" rIns="0" bIns="0" anchor="b"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a:t>
            </a:r>
            <a:br>
              <a:rPr lang="en-US" noProof="0"/>
            </a:br>
            <a:r>
              <a:rPr lang="en-US" noProof="0"/>
              <a:t>text</a:t>
            </a:r>
          </a:p>
        </p:txBody>
      </p:sp>
      <p:sp>
        <p:nvSpPr>
          <p:cNvPr id="42" name="Picture Placeholder 2">
            <a:extLst>
              <a:ext uri="{FF2B5EF4-FFF2-40B4-BE49-F238E27FC236}">
                <a16:creationId xmlns:a16="http://schemas.microsoft.com/office/drawing/2014/main" id="{76A56D2A-42F0-40C5-96D7-B1AC33152A85}"/>
              </a:ext>
            </a:extLst>
          </p:cNvPr>
          <p:cNvSpPr>
            <a:spLocks noGrp="1"/>
          </p:cNvSpPr>
          <p:nvPr>
            <p:ph type="pic" sz="quarter" idx="36"/>
          </p:nvPr>
        </p:nvSpPr>
        <p:spPr>
          <a:xfrm>
            <a:off x="2447783" y="4435460"/>
            <a:ext cx="1106424" cy="1106423"/>
          </a:xfrm>
          <a:prstGeom prst="ellipse">
            <a:avLst/>
          </a:prstGeom>
          <a:ln w="12700">
            <a:solidFill>
              <a:schemeClr val="bg1">
                <a:lumMod val="50000"/>
                <a:lumOff val="50000"/>
              </a:schemeClr>
            </a:solidFill>
          </a:ln>
        </p:spPr>
        <p:txBody>
          <a:bodyPr anchor="ctr" anchorCtr="0">
            <a:normAutofit/>
          </a:bodyPr>
          <a:lstStyle>
            <a:lvl1pPr marL="0" indent="0" algn="ctr">
              <a:buNone/>
              <a:defRPr sz="1400"/>
            </a:lvl1pPr>
          </a:lstStyle>
          <a:p>
            <a:r>
              <a:rPr lang="en-US" noProof="0"/>
              <a:t>Click icon to add picture</a:t>
            </a:r>
            <a:endParaRPr lang="en-US" noProof="0" dirty="0"/>
          </a:p>
        </p:txBody>
      </p:sp>
      <p:cxnSp>
        <p:nvCxnSpPr>
          <p:cNvPr id="43" name="Straight Connector 42">
            <a:extLst>
              <a:ext uri="{FF2B5EF4-FFF2-40B4-BE49-F238E27FC236}">
                <a16:creationId xmlns:a16="http://schemas.microsoft.com/office/drawing/2014/main" id="{CF6D1C91-9136-4678-A712-92BE9B3902C4}"/>
              </a:ext>
            </a:extLst>
          </p:cNvPr>
          <p:cNvCxnSpPr>
            <a:cxnSpLocks/>
          </p:cNvCxnSpPr>
          <p:nvPr userDrawn="1"/>
        </p:nvCxnSpPr>
        <p:spPr>
          <a:xfrm flipV="1">
            <a:off x="3000995" y="3984820"/>
            <a:ext cx="0" cy="442551"/>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F2D92A7B-1C40-4AEB-92C3-C35F8C01F1FA}"/>
              </a:ext>
            </a:extLst>
          </p:cNvPr>
          <p:cNvSpPr>
            <a:spLocks noGrp="1"/>
          </p:cNvSpPr>
          <p:nvPr>
            <p:ph type="body" sz="quarter" idx="49"/>
          </p:nvPr>
        </p:nvSpPr>
        <p:spPr>
          <a:xfrm>
            <a:off x="803253" y="1769589"/>
            <a:ext cx="3044973" cy="2212848"/>
          </a:xfrm>
          <a:custGeom>
            <a:avLst/>
            <a:gdLst>
              <a:gd name="connsiteX0" fmla="*/ 0 w 3044952"/>
              <a:gd name="connsiteY0" fmla="*/ 368815 h 2212848"/>
              <a:gd name="connsiteX1" fmla="*/ 368815 w 3044952"/>
              <a:gd name="connsiteY1" fmla="*/ 0 h 2212848"/>
              <a:gd name="connsiteX2" fmla="*/ 2676137 w 3044952"/>
              <a:gd name="connsiteY2" fmla="*/ 0 h 2212848"/>
              <a:gd name="connsiteX3" fmla="*/ 3044952 w 3044952"/>
              <a:gd name="connsiteY3" fmla="*/ 368815 h 2212848"/>
              <a:gd name="connsiteX4" fmla="*/ 3044952 w 3044952"/>
              <a:gd name="connsiteY4" fmla="*/ 1844033 h 2212848"/>
              <a:gd name="connsiteX5" fmla="*/ 2676137 w 3044952"/>
              <a:gd name="connsiteY5" fmla="*/ 2212848 h 2212848"/>
              <a:gd name="connsiteX6" fmla="*/ 368815 w 3044952"/>
              <a:gd name="connsiteY6" fmla="*/ 2212848 h 2212848"/>
              <a:gd name="connsiteX7" fmla="*/ 0 w 3044952"/>
              <a:gd name="connsiteY7" fmla="*/ 1844033 h 2212848"/>
              <a:gd name="connsiteX8" fmla="*/ 0 w 3044952"/>
              <a:gd name="connsiteY8" fmla="*/ 368815 h 2212848"/>
              <a:gd name="connsiteX0" fmla="*/ 0 w 3044952"/>
              <a:gd name="connsiteY0" fmla="*/ 368815 h 2212848"/>
              <a:gd name="connsiteX1" fmla="*/ 254515 w 3044952"/>
              <a:gd name="connsiteY1" fmla="*/ 0 h 2212848"/>
              <a:gd name="connsiteX2" fmla="*/ 2676137 w 3044952"/>
              <a:gd name="connsiteY2" fmla="*/ 0 h 2212848"/>
              <a:gd name="connsiteX3" fmla="*/ 3044952 w 3044952"/>
              <a:gd name="connsiteY3" fmla="*/ 368815 h 2212848"/>
              <a:gd name="connsiteX4" fmla="*/ 3044952 w 3044952"/>
              <a:gd name="connsiteY4" fmla="*/ 1844033 h 2212848"/>
              <a:gd name="connsiteX5" fmla="*/ 2676137 w 3044952"/>
              <a:gd name="connsiteY5" fmla="*/ 2212848 h 2212848"/>
              <a:gd name="connsiteX6" fmla="*/ 368815 w 3044952"/>
              <a:gd name="connsiteY6" fmla="*/ 2212848 h 2212848"/>
              <a:gd name="connsiteX7" fmla="*/ 0 w 3044952"/>
              <a:gd name="connsiteY7" fmla="*/ 1844033 h 2212848"/>
              <a:gd name="connsiteX8" fmla="*/ 0 w 3044952"/>
              <a:gd name="connsiteY8" fmla="*/ 368815 h 2212848"/>
              <a:gd name="connsiteX0" fmla="*/ 0 w 3044952"/>
              <a:gd name="connsiteY0" fmla="*/ 368815 h 2212848"/>
              <a:gd name="connsiteX1" fmla="*/ 254515 w 3044952"/>
              <a:gd name="connsiteY1" fmla="*/ 0 h 2212848"/>
              <a:gd name="connsiteX2" fmla="*/ 2842392 w 3044952"/>
              <a:gd name="connsiteY2" fmla="*/ 0 h 2212848"/>
              <a:gd name="connsiteX3" fmla="*/ 3044952 w 3044952"/>
              <a:gd name="connsiteY3" fmla="*/ 368815 h 2212848"/>
              <a:gd name="connsiteX4" fmla="*/ 3044952 w 3044952"/>
              <a:gd name="connsiteY4" fmla="*/ 1844033 h 2212848"/>
              <a:gd name="connsiteX5" fmla="*/ 2676137 w 3044952"/>
              <a:gd name="connsiteY5" fmla="*/ 2212848 h 2212848"/>
              <a:gd name="connsiteX6" fmla="*/ 368815 w 3044952"/>
              <a:gd name="connsiteY6" fmla="*/ 2212848 h 2212848"/>
              <a:gd name="connsiteX7" fmla="*/ 0 w 3044952"/>
              <a:gd name="connsiteY7" fmla="*/ 1844033 h 2212848"/>
              <a:gd name="connsiteX8" fmla="*/ 0 w 3044952"/>
              <a:gd name="connsiteY8" fmla="*/ 368815 h 2212848"/>
              <a:gd name="connsiteX0" fmla="*/ 21 w 3044973"/>
              <a:gd name="connsiteY0" fmla="*/ 368815 h 2212848"/>
              <a:gd name="connsiteX1" fmla="*/ 197386 w 3044973"/>
              <a:gd name="connsiteY1" fmla="*/ 0 h 2212848"/>
              <a:gd name="connsiteX2" fmla="*/ 2842413 w 3044973"/>
              <a:gd name="connsiteY2" fmla="*/ 0 h 2212848"/>
              <a:gd name="connsiteX3" fmla="*/ 3044973 w 3044973"/>
              <a:gd name="connsiteY3" fmla="*/ 368815 h 2212848"/>
              <a:gd name="connsiteX4" fmla="*/ 3044973 w 3044973"/>
              <a:gd name="connsiteY4" fmla="*/ 1844033 h 2212848"/>
              <a:gd name="connsiteX5" fmla="*/ 2676158 w 3044973"/>
              <a:gd name="connsiteY5" fmla="*/ 2212848 h 2212848"/>
              <a:gd name="connsiteX6" fmla="*/ 368836 w 3044973"/>
              <a:gd name="connsiteY6" fmla="*/ 2212848 h 2212848"/>
              <a:gd name="connsiteX7" fmla="*/ 21 w 3044973"/>
              <a:gd name="connsiteY7" fmla="*/ 1844033 h 2212848"/>
              <a:gd name="connsiteX8" fmla="*/ 21 w 3044973"/>
              <a:gd name="connsiteY8" fmla="*/ 368815 h 2212848"/>
              <a:gd name="connsiteX0" fmla="*/ 21 w 3044973"/>
              <a:gd name="connsiteY0" fmla="*/ 368815 h 2212848"/>
              <a:gd name="connsiteX1" fmla="*/ 197386 w 3044973"/>
              <a:gd name="connsiteY1" fmla="*/ 0 h 2212848"/>
              <a:gd name="connsiteX2" fmla="*/ 2842413 w 3044973"/>
              <a:gd name="connsiteY2" fmla="*/ 0 h 2212848"/>
              <a:gd name="connsiteX3" fmla="*/ 3044973 w 3044973"/>
              <a:gd name="connsiteY3" fmla="*/ 368815 h 2212848"/>
              <a:gd name="connsiteX4" fmla="*/ 3044973 w 3044973"/>
              <a:gd name="connsiteY4" fmla="*/ 1844033 h 2212848"/>
              <a:gd name="connsiteX5" fmla="*/ 2676158 w 3044973"/>
              <a:gd name="connsiteY5" fmla="*/ 2212848 h 2212848"/>
              <a:gd name="connsiteX6" fmla="*/ 233754 w 3044973"/>
              <a:gd name="connsiteY6" fmla="*/ 2207652 h 2212848"/>
              <a:gd name="connsiteX7" fmla="*/ 21 w 3044973"/>
              <a:gd name="connsiteY7" fmla="*/ 1844033 h 2212848"/>
              <a:gd name="connsiteX8" fmla="*/ 21 w 3044973"/>
              <a:gd name="connsiteY8" fmla="*/ 368815 h 2212848"/>
              <a:gd name="connsiteX0" fmla="*/ 21 w 3044973"/>
              <a:gd name="connsiteY0" fmla="*/ 368815 h 2212848"/>
              <a:gd name="connsiteX1" fmla="*/ 197386 w 3044973"/>
              <a:gd name="connsiteY1" fmla="*/ 0 h 2212848"/>
              <a:gd name="connsiteX2" fmla="*/ 2842413 w 3044973"/>
              <a:gd name="connsiteY2" fmla="*/ 0 h 2212848"/>
              <a:gd name="connsiteX3" fmla="*/ 3044973 w 3044973"/>
              <a:gd name="connsiteY3" fmla="*/ 368815 h 2212848"/>
              <a:gd name="connsiteX4" fmla="*/ 3044973 w 3044973"/>
              <a:gd name="connsiteY4" fmla="*/ 1844033 h 2212848"/>
              <a:gd name="connsiteX5" fmla="*/ 2842413 w 3044973"/>
              <a:gd name="connsiteY5" fmla="*/ 2212848 h 2212848"/>
              <a:gd name="connsiteX6" fmla="*/ 233754 w 3044973"/>
              <a:gd name="connsiteY6" fmla="*/ 2207652 h 2212848"/>
              <a:gd name="connsiteX7" fmla="*/ 21 w 3044973"/>
              <a:gd name="connsiteY7" fmla="*/ 1844033 h 2212848"/>
              <a:gd name="connsiteX8" fmla="*/ 21 w 3044973"/>
              <a:gd name="connsiteY8" fmla="*/ 368815 h 2212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44973" h="2212848">
                <a:moveTo>
                  <a:pt x="21" y="368815"/>
                </a:moveTo>
                <a:cubicBezTo>
                  <a:pt x="21" y="165124"/>
                  <a:pt x="-6305" y="0"/>
                  <a:pt x="197386" y="0"/>
                </a:cubicBezTo>
                <a:lnTo>
                  <a:pt x="2842413" y="0"/>
                </a:lnTo>
                <a:cubicBezTo>
                  <a:pt x="3046104" y="0"/>
                  <a:pt x="3044973" y="165124"/>
                  <a:pt x="3044973" y="368815"/>
                </a:cubicBezTo>
                <a:lnTo>
                  <a:pt x="3044973" y="1844033"/>
                </a:lnTo>
                <a:cubicBezTo>
                  <a:pt x="3044973" y="2047724"/>
                  <a:pt x="3046104" y="2212848"/>
                  <a:pt x="2842413" y="2212848"/>
                </a:cubicBezTo>
                <a:lnTo>
                  <a:pt x="233754" y="2207652"/>
                </a:lnTo>
                <a:cubicBezTo>
                  <a:pt x="30063" y="2207652"/>
                  <a:pt x="21" y="2047724"/>
                  <a:pt x="21" y="1844033"/>
                </a:cubicBezTo>
                <a:lnTo>
                  <a:pt x="21" y="368815"/>
                </a:lnTo>
                <a:close/>
              </a:path>
            </a:pathLst>
          </a:custGeom>
          <a:ln>
            <a:solidFill>
              <a:schemeClr val="bg1">
                <a:lumMod val="50000"/>
                <a:lumOff val="50000"/>
              </a:schemeClr>
            </a:solidFill>
          </a:ln>
        </p:spPr>
        <p:txBody>
          <a:bodyPr lIns="216000" tIns="180000" rIns="216000" bIns="180000">
            <a:normAutofit/>
          </a:bodyPr>
          <a:lstStyle>
            <a:lvl1pPr marL="0" indent="0">
              <a:buNone/>
              <a:defRPr sz="1400">
                <a:solidFill>
                  <a:schemeClr val="tx2"/>
                </a:solidFill>
              </a:defRPr>
            </a:lvl1pPr>
          </a:lstStyle>
          <a:p>
            <a:pPr lvl="0"/>
            <a:r>
              <a:rPr lang="en-US" noProof="0"/>
              <a:t>Click to edit Master text styles</a:t>
            </a:r>
          </a:p>
        </p:txBody>
      </p:sp>
      <p:sp>
        <p:nvSpPr>
          <p:cNvPr id="24" name="Oval 23">
            <a:extLst>
              <a:ext uri="{FF2B5EF4-FFF2-40B4-BE49-F238E27FC236}">
                <a16:creationId xmlns:a16="http://schemas.microsoft.com/office/drawing/2014/main" id="{F2E312F1-B417-47B6-97E4-7CCA31034F82}"/>
              </a:ext>
            </a:extLst>
          </p:cNvPr>
          <p:cNvSpPr/>
          <p:nvPr userDrawn="1"/>
        </p:nvSpPr>
        <p:spPr>
          <a:xfrm>
            <a:off x="2950595" y="3930376"/>
            <a:ext cx="100800"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58" name="Text Placeholder 2">
            <a:extLst>
              <a:ext uri="{FF2B5EF4-FFF2-40B4-BE49-F238E27FC236}">
                <a16:creationId xmlns:a16="http://schemas.microsoft.com/office/drawing/2014/main" id="{13DB5D84-04D8-4536-A06B-AED76E7C51D7}"/>
              </a:ext>
            </a:extLst>
          </p:cNvPr>
          <p:cNvSpPr>
            <a:spLocks noGrp="1"/>
          </p:cNvSpPr>
          <p:nvPr>
            <p:ph type="body" idx="50" hasCustomPrompt="1"/>
          </p:nvPr>
        </p:nvSpPr>
        <p:spPr>
          <a:xfrm>
            <a:off x="4586638" y="4996962"/>
            <a:ext cx="1625324" cy="328343"/>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600" i="1">
                <a:solidFill>
                  <a:schemeClr val="tx1"/>
                </a:solidFill>
                <a:latin typeface="+mn-lt"/>
                <a:cs typeface="Segoe UI"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Customer Title</a:t>
            </a:r>
          </a:p>
        </p:txBody>
      </p:sp>
      <p:sp>
        <p:nvSpPr>
          <p:cNvPr id="59" name="Text Placeholder 2">
            <a:extLst>
              <a:ext uri="{FF2B5EF4-FFF2-40B4-BE49-F238E27FC236}">
                <a16:creationId xmlns:a16="http://schemas.microsoft.com/office/drawing/2014/main" id="{3AB0AC7E-7919-422E-95A1-82E8B125756D}"/>
              </a:ext>
            </a:extLst>
          </p:cNvPr>
          <p:cNvSpPr>
            <a:spLocks noGrp="1"/>
          </p:cNvSpPr>
          <p:nvPr>
            <p:ph type="body" idx="51" hasCustomPrompt="1"/>
          </p:nvPr>
        </p:nvSpPr>
        <p:spPr>
          <a:xfrm>
            <a:off x="4586638" y="4191894"/>
            <a:ext cx="1625324" cy="720726"/>
          </a:xfrm>
        </p:spPr>
        <p:txBody>
          <a:bodyPr lIns="0" tIns="0" rIns="0" bIns="0" anchor="b"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a:t>
            </a:r>
            <a:br>
              <a:rPr lang="en-US" noProof="0"/>
            </a:br>
            <a:r>
              <a:rPr lang="en-US" noProof="0"/>
              <a:t>text</a:t>
            </a:r>
          </a:p>
        </p:txBody>
      </p:sp>
      <p:sp>
        <p:nvSpPr>
          <p:cNvPr id="60" name="Picture Placeholder 2">
            <a:extLst>
              <a:ext uri="{FF2B5EF4-FFF2-40B4-BE49-F238E27FC236}">
                <a16:creationId xmlns:a16="http://schemas.microsoft.com/office/drawing/2014/main" id="{B44FD76B-D1AE-458B-AF32-E4AA246B0881}"/>
              </a:ext>
            </a:extLst>
          </p:cNvPr>
          <p:cNvSpPr>
            <a:spLocks noGrp="1"/>
          </p:cNvSpPr>
          <p:nvPr>
            <p:ph type="pic" sz="quarter" idx="52"/>
          </p:nvPr>
        </p:nvSpPr>
        <p:spPr>
          <a:xfrm>
            <a:off x="6211962" y="4435460"/>
            <a:ext cx="1106424" cy="1106423"/>
          </a:xfrm>
          <a:prstGeom prst="ellipse">
            <a:avLst/>
          </a:prstGeom>
          <a:ln w="12700">
            <a:solidFill>
              <a:schemeClr val="bg1">
                <a:lumMod val="50000"/>
                <a:lumOff val="50000"/>
              </a:schemeClr>
            </a:solidFill>
          </a:ln>
        </p:spPr>
        <p:txBody>
          <a:bodyPr anchor="ctr" anchorCtr="0">
            <a:normAutofit/>
          </a:bodyPr>
          <a:lstStyle>
            <a:lvl1pPr marL="0" indent="0" algn="ctr">
              <a:buNone/>
              <a:defRPr sz="1400"/>
            </a:lvl1pPr>
          </a:lstStyle>
          <a:p>
            <a:r>
              <a:rPr lang="en-US" noProof="0"/>
              <a:t>Click icon to add picture</a:t>
            </a:r>
            <a:endParaRPr lang="en-US" noProof="0" dirty="0"/>
          </a:p>
        </p:txBody>
      </p:sp>
      <p:cxnSp>
        <p:nvCxnSpPr>
          <p:cNvPr id="61" name="Straight Connector 60">
            <a:extLst>
              <a:ext uri="{FF2B5EF4-FFF2-40B4-BE49-F238E27FC236}">
                <a16:creationId xmlns:a16="http://schemas.microsoft.com/office/drawing/2014/main" id="{07D22CD4-7F86-495D-B381-7D706058B916}"/>
              </a:ext>
            </a:extLst>
          </p:cNvPr>
          <p:cNvCxnSpPr>
            <a:cxnSpLocks/>
          </p:cNvCxnSpPr>
          <p:nvPr userDrawn="1"/>
        </p:nvCxnSpPr>
        <p:spPr>
          <a:xfrm flipV="1">
            <a:off x="6765174" y="3984820"/>
            <a:ext cx="0" cy="442551"/>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62" name="Text Placeholder 3">
            <a:extLst>
              <a:ext uri="{FF2B5EF4-FFF2-40B4-BE49-F238E27FC236}">
                <a16:creationId xmlns:a16="http://schemas.microsoft.com/office/drawing/2014/main" id="{1BA0EB90-BA97-4A18-AD3D-1E839B636DEB}"/>
              </a:ext>
            </a:extLst>
          </p:cNvPr>
          <p:cNvSpPr>
            <a:spLocks noGrp="1"/>
          </p:cNvSpPr>
          <p:nvPr>
            <p:ph type="body" sz="quarter" idx="53"/>
          </p:nvPr>
        </p:nvSpPr>
        <p:spPr>
          <a:xfrm>
            <a:off x="4567432" y="1769589"/>
            <a:ext cx="3044973" cy="2212848"/>
          </a:xfrm>
          <a:custGeom>
            <a:avLst/>
            <a:gdLst>
              <a:gd name="connsiteX0" fmla="*/ 0 w 3044952"/>
              <a:gd name="connsiteY0" fmla="*/ 368815 h 2212848"/>
              <a:gd name="connsiteX1" fmla="*/ 368815 w 3044952"/>
              <a:gd name="connsiteY1" fmla="*/ 0 h 2212848"/>
              <a:gd name="connsiteX2" fmla="*/ 2676137 w 3044952"/>
              <a:gd name="connsiteY2" fmla="*/ 0 h 2212848"/>
              <a:gd name="connsiteX3" fmla="*/ 3044952 w 3044952"/>
              <a:gd name="connsiteY3" fmla="*/ 368815 h 2212848"/>
              <a:gd name="connsiteX4" fmla="*/ 3044952 w 3044952"/>
              <a:gd name="connsiteY4" fmla="*/ 1844033 h 2212848"/>
              <a:gd name="connsiteX5" fmla="*/ 2676137 w 3044952"/>
              <a:gd name="connsiteY5" fmla="*/ 2212848 h 2212848"/>
              <a:gd name="connsiteX6" fmla="*/ 368815 w 3044952"/>
              <a:gd name="connsiteY6" fmla="*/ 2212848 h 2212848"/>
              <a:gd name="connsiteX7" fmla="*/ 0 w 3044952"/>
              <a:gd name="connsiteY7" fmla="*/ 1844033 h 2212848"/>
              <a:gd name="connsiteX8" fmla="*/ 0 w 3044952"/>
              <a:gd name="connsiteY8" fmla="*/ 368815 h 2212848"/>
              <a:gd name="connsiteX0" fmla="*/ 0 w 3044952"/>
              <a:gd name="connsiteY0" fmla="*/ 368815 h 2212848"/>
              <a:gd name="connsiteX1" fmla="*/ 254515 w 3044952"/>
              <a:gd name="connsiteY1" fmla="*/ 0 h 2212848"/>
              <a:gd name="connsiteX2" fmla="*/ 2676137 w 3044952"/>
              <a:gd name="connsiteY2" fmla="*/ 0 h 2212848"/>
              <a:gd name="connsiteX3" fmla="*/ 3044952 w 3044952"/>
              <a:gd name="connsiteY3" fmla="*/ 368815 h 2212848"/>
              <a:gd name="connsiteX4" fmla="*/ 3044952 w 3044952"/>
              <a:gd name="connsiteY4" fmla="*/ 1844033 h 2212848"/>
              <a:gd name="connsiteX5" fmla="*/ 2676137 w 3044952"/>
              <a:gd name="connsiteY5" fmla="*/ 2212848 h 2212848"/>
              <a:gd name="connsiteX6" fmla="*/ 368815 w 3044952"/>
              <a:gd name="connsiteY6" fmla="*/ 2212848 h 2212848"/>
              <a:gd name="connsiteX7" fmla="*/ 0 w 3044952"/>
              <a:gd name="connsiteY7" fmla="*/ 1844033 h 2212848"/>
              <a:gd name="connsiteX8" fmla="*/ 0 w 3044952"/>
              <a:gd name="connsiteY8" fmla="*/ 368815 h 2212848"/>
              <a:gd name="connsiteX0" fmla="*/ 0 w 3044952"/>
              <a:gd name="connsiteY0" fmla="*/ 368815 h 2212848"/>
              <a:gd name="connsiteX1" fmla="*/ 254515 w 3044952"/>
              <a:gd name="connsiteY1" fmla="*/ 0 h 2212848"/>
              <a:gd name="connsiteX2" fmla="*/ 2842392 w 3044952"/>
              <a:gd name="connsiteY2" fmla="*/ 0 h 2212848"/>
              <a:gd name="connsiteX3" fmla="*/ 3044952 w 3044952"/>
              <a:gd name="connsiteY3" fmla="*/ 368815 h 2212848"/>
              <a:gd name="connsiteX4" fmla="*/ 3044952 w 3044952"/>
              <a:gd name="connsiteY4" fmla="*/ 1844033 h 2212848"/>
              <a:gd name="connsiteX5" fmla="*/ 2676137 w 3044952"/>
              <a:gd name="connsiteY5" fmla="*/ 2212848 h 2212848"/>
              <a:gd name="connsiteX6" fmla="*/ 368815 w 3044952"/>
              <a:gd name="connsiteY6" fmla="*/ 2212848 h 2212848"/>
              <a:gd name="connsiteX7" fmla="*/ 0 w 3044952"/>
              <a:gd name="connsiteY7" fmla="*/ 1844033 h 2212848"/>
              <a:gd name="connsiteX8" fmla="*/ 0 w 3044952"/>
              <a:gd name="connsiteY8" fmla="*/ 368815 h 2212848"/>
              <a:gd name="connsiteX0" fmla="*/ 21 w 3044973"/>
              <a:gd name="connsiteY0" fmla="*/ 368815 h 2212848"/>
              <a:gd name="connsiteX1" fmla="*/ 197386 w 3044973"/>
              <a:gd name="connsiteY1" fmla="*/ 0 h 2212848"/>
              <a:gd name="connsiteX2" fmla="*/ 2842413 w 3044973"/>
              <a:gd name="connsiteY2" fmla="*/ 0 h 2212848"/>
              <a:gd name="connsiteX3" fmla="*/ 3044973 w 3044973"/>
              <a:gd name="connsiteY3" fmla="*/ 368815 h 2212848"/>
              <a:gd name="connsiteX4" fmla="*/ 3044973 w 3044973"/>
              <a:gd name="connsiteY4" fmla="*/ 1844033 h 2212848"/>
              <a:gd name="connsiteX5" fmla="*/ 2676158 w 3044973"/>
              <a:gd name="connsiteY5" fmla="*/ 2212848 h 2212848"/>
              <a:gd name="connsiteX6" fmla="*/ 368836 w 3044973"/>
              <a:gd name="connsiteY6" fmla="*/ 2212848 h 2212848"/>
              <a:gd name="connsiteX7" fmla="*/ 21 w 3044973"/>
              <a:gd name="connsiteY7" fmla="*/ 1844033 h 2212848"/>
              <a:gd name="connsiteX8" fmla="*/ 21 w 3044973"/>
              <a:gd name="connsiteY8" fmla="*/ 368815 h 2212848"/>
              <a:gd name="connsiteX0" fmla="*/ 21 w 3044973"/>
              <a:gd name="connsiteY0" fmla="*/ 368815 h 2212848"/>
              <a:gd name="connsiteX1" fmla="*/ 197386 w 3044973"/>
              <a:gd name="connsiteY1" fmla="*/ 0 h 2212848"/>
              <a:gd name="connsiteX2" fmla="*/ 2842413 w 3044973"/>
              <a:gd name="connsiteY2" fmla="*/ 0 h 2212848"/>
              <a:gd name="connsiteX3" fmla="*/ 3044973 w 3044973"/>
              <a:gd name="connsiteY3" fmla="*/ 368815 h 2212848"/>
              <a:gd name="connsiteX4" fmla="*/ 3044973 w 3044973"/>
              <a:gd name="connsiteY4" fmla="*/ 1844033 h 2212848"/>
              <a:gd name="connsiteX5" fmla="*/ 2676158 w 3044973"/>
              <a:gd name="connsiteY5" fmla="*/ 2212848 h 2212848"/>
              <a:gd name="connsiteX6" fmla="*/ 233754 w 3044973"/>
              <a:gd name="connsiteY6" fmla="*/ 2207652 h 2212848"/>
              <a:gd name="connsiteX7" fmla="*/ 21 w 3044973"/>
              <a:gd name="connsiteY7" fmla="*/ 1844033 h 2212848"/>
              <a:gd name="connsiteX8" fmla="*/ 21 w 3044973"/>
              <a:gd name="connsiteY8" fmla="*/ 368815 h 2212848"/>
              <a:gd name="connsiteX0" fmla="*/ 21 w 3044973"/>
              <a:gd name="connsiteY0" fmla="*/ 368815 h 2212848"/>
              <a:gd name="connsiteX1" fmla="*/ 197386 w 3044973"/>
              <a:gd name="connsiteY1" fmla="*/ 0 h 2212848"/>
              <a:gd name="connsiteX2" fmla="*/ 2842413 w 3044973"/>
              <a:gd name="connsiteY2" fmla="*/ 0 h 2212848"/>
              <a:gd name="connsiteX3" fmla="*/ 3044973 w 3044973"/>
              <a:gd name="connsiteY3" fmla="*/ 368815 h 2212848"/>
              <a:gd name="connsiteX4" fmla="*/ 3044973 w 3044973"/>
              <a:gd name="connsiteY4" fmla="*/ 1844033 h 2212848"/>
              <a:gd name="connsiteX5" fmla="*/ 2842413 w 3044973"/>
              <a:gd name="connsiteY5" fmla="*/ 2212848 h 2212848"/>
              <a:gd name="connsiteX6" fmla="*/ 233754 w 3044973"/>
              <a:gd name="connsiteY6" fmla="*/ 2207652 h 2212848"/>
              <a:gd name="connsiteX7" fmla="*/ 21 w 3044973"/>
              <a:gd name="connsiteY7" fmla="*/ 1844033 h 2212848"/>
              <a:gd name="connsiteX8" fmla="*/ 21 w 3044973"/>
              <a:gd name="connsiteY8" fmla="*/ 368815 h 2212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44973" h="2212848">
                <a:moveTo>
                  <a:pt x="21" y="368815"/>
                </a:moveTo>
                <a:cubicBezTo>
                  <a:pt x="21" y="165124"/>
                  <a:pt x="-6305" y="0"/>
                  <a:pt x="197386" y="0"/>
                </a:cubicBezTo>
                <a:lnTo>
                  <a:pt x="2842413" y="0"/>
                </a:lnTo>
                <a:cubicBezTo>
                  <a:pt x="3046104" y="0"/>
                  <a:pt x="3044973" y="165124"/>
                  <a:pt x="3044973" y="368815"/>
                </a:cubicBezTo>
                <a:lnTo>
                  <a:pt x="3044973" y="1844033"/>
                </a:lnTo>
                <a:cubicBezTo>
                  <a:pt x="3044973" y="2047724"/>
                  <a:pt x="3046104" y="2212848"/>
                  <a:pt x="2842413" y="2212848"/>
                </a:cubicBezTo>
                <a:lnTo>
                  <a:pt x="233754" y="2207652"/>
                </a:lnTo>
                <a:cubicBezTo>
                  <a:pt x="30063" y="2207652"/>
                  <a:pt x="21" y="2047724"/>
                  <a:pt x="21" y="1844033"/>
                </a:cubicBezTo>
                <a:lnTo>
                  <a:pt x="21" y="368815"/>
                </a:lnTo>
                <a:close/>
              </a:path>
            </a:pathLst>
          </a:custGeom>
          <a:ln>
            <a:solidFill>
              <a:schemeClr val="bg1">
                <a:lumMod val="50000"/>
                <a:lumOff val="50000"/>
              </a:schemeClr>
            </a:solidFill>
          </a:ln>
        </p:spPr>
        <p:txBody>
          <a:bodyPr lIns="216000" tIns="180000" rIns="216000" bIns="180000">
            <a:normAutofit/>
          </a:bodyPr>
          <a:lstStyle>
            <a:lvl1pPr marL="0" indent="0">
              <a:buNone/>
              <a:defRPr sz="1400">
                <a:solidFill>
                  <a:schemeClr val="tx2"/>
                </a:solidFill>
              </a:defRPr>
            </a:lvl1pPr>
          </a:lstStyle>
          <a:p>
            <a:pPr lvl="0"/>
            <a:r>
              <a:rPr lang="en-US" noProof="0"/>
              <a:t>Click to edit Master text styles</a:t>
            </a:r>
          </a:p>
        </p:txBody>
      </p:sp>
      <p:sp>
        <p:nvSpPr>
          <p:cNvPr id="63" name="Oval 62">
            <a:extLst>
              <a:ext uri="{FF2B5EF4-FFF2-40B4-BE49-F238E27FC236}">
                <a16:creationId xmlns:a16="http://schemas.microsoft.com/office/drawing/2014/main" id="{ED057A87-963C-4F8A-BD4C-959BF8AF699B}"/>
              </a:ext>
            </a:extLst>
          </p:cNvPr>
          <p:cNvSpPr/>
          <p:nvPr userDrawn="1"/>
        </p:nvSpPr>
        <p:spPr>
          <a:xfrm>
            <a:off x="6714774" y="3930376"/>
            <a:ext cx="100800"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64" name="Text Placeholder 2">
            <a:extLst>
              <a:ext uri="{FF2B5EF4-FFF2-40B4-BE49-F238E27FC236}">
                <a16:creationId xmlns:a16="http://schemas.microsoft.com/office/drawing/2014/main" id="{B6BAFE05-9EC0-4C3C-AB0F-89A83361452F}"/>
              </a:ext>
            </a:extLst>
          </p:cNvPr>
          <p:cNvSpPr>
            <a:spLocks noGrp="1"/>
          </p:cNvSpPr>
          <p:nvPr>
            <p:ph type="body" idx="54" hasCustomPrompt="1"/>
          </p:nvPr>
        </p:nvSpPr>
        <p:spPr>
          <a:xfrm>
            <a:off x="8350818" y="4992196"/>
            <a:ext cx="1625324" cy="328343"/>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600" i="1">
                <a:solidFill>
                  <a:schemeClr val="tx1"/>
                </a:solidFill>
                <a:latin typeface="+mn-lt"/>
                <a:cs typeface="Segoe UI"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Customer Title</a:t>
            </a:r>
          </a:p>
        </p:txBody>
      </p:sp>
      <p:sp>
        <p:nvSpPr>
          <p:cNvPr id="65" name="Text Placeholder 2">
            <a:extLst>
              <a:ext uri="{FF2B5EF4-FFF2-40B4-BE49-F238E27FC236}">
                <a16:creationId xmlns:a16="http://schemas.microsoft.com/office/drawing/2014/main" id="{290BF8E2-78CA-4427-9231-3C5EDC272DEE}"/>
              </a:ext>
            </a:extLst>
          </p:cNvPr>
          <p:cNvSpPr>
            <a:spLocks noGrp="1"/>
          </p:cNvSpPr>
          <p:nvPr>
            <p:ph type="body" idx="55" hasCustomPrompt="1"/>
          </p:nvPr>
        </p:nvSpPr>
        <p:spPr>
          <a:xfrm>
            <a:off x="8350818" y="4187128"/>
            <a:ext cx="1625324" cy="720726"/>
          </a:xfrm>
        </p:spPr>
        <p:txBody>
          <a:bodyPr lIns="0" tIns="0" rIns="0" bIns="0" anchor="b"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a:t>
            </a:r>
            <a:br>
              <a:rPr lang="en-US" noProof="0"/>
            </a:br>
            <a:r>
              <a:rPr lang="en-US" noProof="0"/>
              <a:t>text</a:t>
            </a:r>
          </a:p>
        </p:txBody>
      </p:sp>
      <p:sp>
        <p:nvSpPr>
          <p:cNvPr id="66" name="Picture Placeholder 2">
            <a:extLst>
              <a:ext uri="{FF2B5EF4-FFF2-40B4-BE49-F238E27FC236}">
                <a16:creationId xmlns:a16="http://schemas.microsoft.com/office/drawing/2014/main" id="{ACA8732F-AB9E-4253-BB5A-5ADD5BA9B153}"/>
              </a:ext>
            </a:extLst>
          </p:cNvPr>
          <p:cNvSpPr>
            <a:spLocks noGrp="1"/>
          </p:cNvSpPr>
          <p:nvPr>
            <p:ph type="pic" sz="quarter" idx="56"/>
          </p:nvPr>
        </p:nvSpPr>
        <p:spPr>
          <a:xfrm>
            <a:off x="9976142" y="4430694"/>
            <a:ext cx="1106424" cy="1106423"/>
          </a:xfrm>
          <a:prstGeom prst="ellipse">
            <a:avLst/>
          </a:prstGeom>
          <a:ln w="12700">
            <a:solidFill>
              <a:schemeClr val="bg1">
                <a:lumMod val="50000"/>
                <a:lumOff val="50000"/>
              </a:schemeClr>
            </a:solidFill>
          </a:ln>
        </p:spPr>
        <p:txBody>
          <a:bodyPr anchor="ctr" anchorCtr="0">
            <a:normAutofit/>
          </a:bodyPr>
          <a:lstStyle>
            <a:lvl1pPr marL="0" indent="0" algn="ctr">
              <a:buNone/>
              <a:defRPr sz="1400"/>
            </a:lvl1pPr>
          </a:lstStyle>
          <a:p>
            <a:r>
              <a:rPr lang="en-US" noProof="0"/>
              <a:t>Click icon to add picture</a:t>
            </a:r>
            <a:endParaRPr lang="en-US" noProof="0" dirty="0"/>
          </a:p>
        </p:txBody>
      </p:sp>
      <p:cxnSp>
        <p:nvCxnSpPr>
          <p:cNvPr id="67" name="Straight Connector 66">
            <a:extLst>
              <a:ext uri="{FF2B5EF4-FFF2-40B4-BE49-F238E27FC236}">
                <a16:creationId xmlns:a16="http://schemas.microsoft.com/office/drawing/2014/main" id="{BB9A566A-8C97-4AE6-B9EF-701587499889}"/>
              </a:ext>
            </a:extLst>
          </p:cNvPr>
          <p:cNvCxnSpPr>
            <a:cxnSpLocks/>
          </p:cNvCxnSpPr>
          <p:nvPr userDrawn="1"/>
        </p:nvCxnSpPr>
        <p:spPr>
          <a:xfrm flipV="1">
            <a:off x="10529354" y="3980054"/>
            <a:ext cx="0" cy="442551"/>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68" name="Text Placeholder 3">
            <a:extLst>
              <a:ext uri="{FF2B5EF4-FFF2-40B4-BE49-F238E27FC236}">
                <a16:creationId xmlns:a16="http://schemas.microsoft.com/office/drawing/2014/main" id="{45B69021-5E85-4B37-B529-366AC57512FD}"/>
              </a:ext>
            </a:extLst>
          </p:cNvPr>
          <p:cNvSpPr>
            <a:spLocks noGrp="1"/>
          </p:cNvSpPr>
          <p:nvPr>
            <p:ph type="body" sz="quarter" idx="57"/>
          </p:nvPr>
        </p:nvSpPr>
        <p:spPr>
          <a:xfrm>
            <a:off x="8331612" y="1769589"/>
            <a:ext cx="3044973" cy="2212848"/>
          </a:xfrm>
          <a:custGeom>
            <a:avLst/>
            <a:gdLst>
              <a:gd name="connsiteX0" fmla="*/ 0 w 3044952"/>
              <a:gd name="connsiteY0" fmla="*/ 368815 h 2212848"/>
              <a:gd name="connsiteX1" fmla="*/ 368815 w 3044952"/>
              <a:gd name="connsiteY1" fmla="*/ 0 h 2212848"/>
              <a:gd name="connsiteX2" fmla="*/ 2676137 w 3044952"/>
              <a:gd name="connsiteY2" fmla="*/ 0 h 2212848"/>
              <a:gd name="connsiteX3" fmla="*/ 3044952 w 3044952"/>
              <a:gd name="connsiteY3" fmla="*/ 368815 h 2212848"/>
              <a:gd name="connsiteX4" fmla="*/ 3044952 w 3044952"/>
              <a:gd name="connsiteY4" fmla="*/ 1844033 h 2212848"/>
              <a:gd name="connsiteX5" fmla="*/ 2676137 w 3044952"/>
              <a:gd name="connsiteY5" fmla="*/ 2212848 h 2212848"/>
              <a:gd name="connsiteX6" fmla="*/ 368815 w 3044952"/>
              <a:gd name="connsiteY6" fmla="*/ 2212848 h 2212848"/>
              <a:gd name="connsiteX7" fmla="*/ 0 w 3044952"/>
              <a:gd name="connsiteY7" fmla="*/ 1844033 h 2212848"/>
              <a:gd name="connsiteX8" fmla="*/ 0 w 3044952"/>
              <a:gd name="connsiteY8" fmla="*/ 368815 h 2212848"/>
              <a:gd name="connsiteX0" fmla="*/ 0 w 3044952"/>
              <a:gd name="connsiteY0" fmla="*/ 368815 h 2212848"/>
              <a:gd name="connsiteX1" fmla="*/ 254515 w 3044952"/>
              <a:gd name="connsiteY1" fmla="*/ 0 h 2212848"/>
              <a:gd name="connsiteX2" fmla="*/ 2676137 w 3044952"/>
              <a:gd name="connsiteY2" fmla="*/ 0 h 2212848"/>
              <a:gd name="connsiteX3" fmla="*/ 3044952 w 3044952"/>
              <a:gd name="connsiteY3" fmla="*/ 368815 h 2212848"/>
              <a:gd name="connsiteX4" fmla="*/ 3044952 w 3044952"/>
              <a:gd name="connsiteY4" fmla="*/ 1844033 h 2212848"/>
              <a:gd name="connsiteX5" fmla="*/ 2676137 w 3044952"/>
              <a:gd name="connsiteY5" fmla="*/ 2212848 h 2212848"/>
              <a:gd name="connsiteX6" fmla="*/ 368815 w 3044952"/>
              <a:gd name="connsiteY6" fmla="*/ 2212848 h 2212848"/>
              <a:gd name="connsiteX7" fmla="*/ 0 w 3044952"/>
              <a:gd name="connsiteY7" fmla="*/ 1844033 h 2212848"/>
              <a:gd name="connsiteX8" fmla="*/ 0 w 3044952"/>
              <a:gd name="connsiteY8" fmla="*/ 368815 h 2212848"/>
              <a:gd name="connsiteX0" fmla="*/ 0 w 3044952"/>
              <a:gd name="connsiteY0" fmla="*/ 368815 h 2212848"/>
              <a:gd name="connsiteX1" fmla="*/ 254515 w 3044952"/>
              <a:gd name="connsiteY1" fmla="*/ 0 h 2212848"/>
              <a:gd name="connsiteX2" fmla="*/ 2842392 w 3044952"/>
              <a:gd name="connsiteY2" fmla="*/ 0 h 2212848"/>
              <a:gd name="connsiteX3" fmla="*/ 3044952 w 3044952"/>
              <a:gd name="connsiteY3" fmla="*/ 368815 h 2212848"/>
              <a:gd name="connsiteX4" fmla="*/ 3044952 w 3044952"/>
              <a:gd name="connsiteY4" fmla="*/ 1844033 h 2212848"/>
              <a:gd name="connsiteX5" fmla="*/ 2676137 w 3044952"/>
              <a:gd name="connsiteY5" fmla="*/ 2212848 h 2212848"/>
              <a:gd name="connsiteX6" fmla="*/ 368815 w 3044952"/>
              <a:gd name="connsiteY6" fmla="*/ 2212848 h 2212848"/>
              <a:gd name="connsiteX7" fmla="*/ 0 w 3044952"/>
              <a:gd name="connsiteY7" fmla="*/ 1844033 h 2212848"/>
              <a:gd name="connsiteX8" fmla="*/ 0 w 3044952"/>
              <a:gd name="connsiteY8" fmla="*/ 368815 h 2212848"/>
              <a:gd name="connsiteX0" fmla="*/ 21 w 3044973"/>
              <a:gd name="connsiteY0" fmla="*/ 368815 h 2212848"/>
              <a:gd name="connsiteX1" fmla="*/ 197386 w 3044973"/>
              <a:gd name="connsiteY1" fmla="*/ 0 h 2212848"/>
              <a:gd name="connsiteX2" fmla="*/ 2842413 w 3044973"/>
              <a:gd name="connsiteY2" fmla="*/ 0 h 2212848"/>
              <a:gd name="connsiteX3" fmla="*/ 3044973 w 3044973"/>
              <a:gd name="connsiteY3" fmla="*/ 368815 h 2212848"/>
              <a:gd name="connsiteX4" fmla="*/ 3044973 w 3044973"/>
              <a:gd name="connsiteY4" fmla="*/ 1844033 h 2212848"/>
              <a:gd name="connsiteX5" fmla="*/ 2676158 w 3044973"/>
              <a:gd name="connsiteY5" fmla="*/ 2212848 h 2212848"/>
              <a:gd name="connsiteX6" fmla="*/ 368836 w 3044973"/>
              <a:gd name="connsiteY6" fmla="*/ 2212848 h 2212848"/>
              <a:gd name="connsiteX7" fmla="*/ 21 w 3044973"/>
              <a:gd name="connsiteY7" fmla="*/ 1844033 h 2212848"/>
              <a:gd name="connsiteX8" fmla="*/ 21 w 3044973"/>
              <a:gd name="connsiteY8" fmla="*/ 368815 h 2212848"/>
              <a:gd name="connsiteX0" fmla="*/ 21 w 3044973"/>
              <a:gd name="connsiteY0" fmla="*/ 368815 h 2212848"/>
              <a:gd name="connsiteX1" fmla="*/ 197386 w 3044973"/>
              <a:gd name="connsiteY1" fmla="*/ 0 h 2212848"/>
              <a:gd name="connsiteX2" fmla="*/ 2842413 w 3044973"/>
              <a:gd name="connsiteY2" fmla="*/ 0 h 2212848"/>
              <a:gd name="connsiteX3" fmla="*/ 3044973 w 3044973"/>
              <a:gd name="connsiteY3" fmla="*/ 368815 h 2212848"/>
              <a:gd name="connsiteX4" fmla="*/ 3044973 w 3044973"/>
              <a:gd name="connsiteY4" fmla="*/ 1844033 h 2212848"/>
              <a:gd name="connsiteX5" fmla="*/ 2676158 w 3044973"/>
              <a:gd name="connsiteY5" fmla="*/ 2212848 h 2212848"/>
              <a:gd name="connsiteX6" fmla="*/ 233754 w 3044973"/>
              <a:gd name="connsiteY6" fmla="*/ 2207652 h 2212848"/>
              <a:gd name="connsiteX7" fmla="*/ 21 w 3044973"/>
              <a:gd name="connsiteY7" fmla="*/ 1844033 h 2212848"/>
              <a:gd name="connsiteX8" fmla="*/ 21 w 3044973"/>
              <a:gd name="connsiteY8" fmla="*/ 368815 h 2212848"/>
              <a:gd name="connsiteX0" fmla="*/ 21 w 3044973"/>
              <a:gd name="connsiteY0" fmla="*/ 368815 h 2212848"/>
              <a:gd name="connsiteX1" fmla="*/ 197386 w 3044973"/>
              <a:gd name="connsiteY1" fmla="*/ 0 h 2212848"/>
              <a:gd name="connsiteX2" fmla="*/ 2842413 w 3044973"/>
              <a:gd name="connsiteY2" fmla="*/ 0 h 2212848"/>
              <a:gd name="connsiteX3" fmla="*/ 3044973 w 3044973"/>
              <a:gd name="connsiteY3" fmla="*/ 368815 h 2212848"/>
              <a:gd name="connsiteX4" fmla="*/ 3044973 w 3044973"/>
              <a:gd name="connsiteY4" fmla="*/ 1844033 h 2212848"/>
              <a:gd name="connsiteX5" fmla="*/ 2842413 w 3044973"/>
              <a:gd name="connsiteY5" fmla="*/ 2212848 h 2212848"/>
              <a:gd name="connsiteX6" fmla="*/ 233754 w 3044973"/>
              <a:gd name="connsiteY6" fmla="*/ 2207652 h 2212848"/>
              <a:gd name="connsiteX7" fmla="*/ 21 w 3044973"/>
              <a:gd name="connsiteY7" fmla="*/ 1844033 h 2212848"/>
              <a:gd name="connsiteX8" fmla="*/ 21 w 3044973"/>
              <a:gd name="connsiteY8" fmla="*/ 368815 h 2212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44973" h="2212848">
                <a:moveTo>
                  <a:pt x="21" y="368815"/>
                </a:moveTo>
                <a:cubicBezTo>
                  <a:pt x="21" y="165124"/>
                  <a:pt x="-6305" y="0"/>
                  <a:pt x="197386" y="0"/>
                </a:cubicBezTo>
                <a:lnTo>
                  <a:pt x="2842413" y="0"/>
                </a:lnTo>
                <a:cubicBezTo>
                  <a:pt x="3046104" y="0"/>
                  <a:pt x="3044973" y="165124"/>
                  <a:pt x="3044973" y="368815"/>
                </a:cubicBezTo>
                <a:lnTo>
                  <a:pt x="3044973" y="1844033"/>
                </a:lnTo>
                <a:cubicBezTo>
                  <a:pt x="3044973" y="2047724"/>
                  <a:pt x="3046104" y="2212848"/>
                  <a:pt x="2842413" y="2212848"/>
                </a:cubicBezTo>
                <a:lnTo>
                  <a:pt x="233754" y="2207652"/>
                </a:lnTo>
                <a:cubicBezTo>
                  <a:pt x="30063" y="2207652"/>
                  <a:pt x="21" y="2047724"/>
                  <a:pt x="21" y="1844033"/>
                </a:cubicBezTo>
                <a:lnTo>
                  <a:pt x="21" y="368815"/>
                </a:lnTo>
                <a:close/>
              </a:path>
            </a:pathLst>
          </a:custGeom>
          <a:ln>
            <a:solidFill>
              <a:schemeClr val="bg1">
                <a:lumMod val="50000"/>
                <a:lumOff val="50000"/>
              </a:schemeClr>
            </a:solidFill>
          </a:ln>
        </p:spPr>
        <p:txBody>
          <a:bodyPr lIns="216000" tIns="180000" rIns="216000" bIns="180000">
            <a:normAutofit/>
          </a:bodyPr>
          <a:lstStyle>
            <a:lvl1pPr marL="0" indent="0">
              <a:buNone/>
              <a:defRPr sz="1400">
                <a:solidFill>
                  <a:schemeClr val="tx2"/>
                </a:solidFill>
              </a:defRPr>
            </a:lvl1pPr>
          </a:lstStyle>
          <a:p>
            <a:pPr lvl="0"/>
            <a:r>
              <a:rPr lang="en-US" noProof="0"/>
              <a:t>Click to edit Master text styles</a:t>
            </a:r>
          </a:p>
        </p:txBody>
      </p:sp>
      <p:sp>
        <p:nvSpPr>
          <p:cNvPr id="69" name="Oval 68">
            <a:extLst>
              <a:ext uri="{FF2B5EF4-FFF2-40B4-BE49-F238E27FC236}">
                <a16:creationId xmlns:a16="http://schemas.microsoft.com/office/drawing/2014/main" id="{E407CD49-808A-445A-96C0-E3083C9FB390}"/>
              </a:ext>
            </a:extLst>
          </p:cNvPr>
          <p:cNvSpPr/>
          <p:nvPr userDrawn="1"/>
        </p:nvSpPr>
        <p:spPr>
          <a:xfrm>
            <a:off x="10478954" y="3925610"/>
            <a:ext cx="100800"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Tree>
    <p:extLst>
      <p:ext uri="{BB962C8B-B14F-4D97-AF65-F5344CB8AC3E}">
        <p14:creationId xmlns:p14="http://schemas.microsoft.com/office/powerpoint/2010/main" val="8641312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ase Study Content Layou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9F1B35C-893A-4033-ADC0-2192AFA2927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2" name="Title 1">
            <a:extLst>
              <a:ext uri="{FF2B5EF4-FFF2-40B4-BE49-F238E27FC236}">
                <a16:creationId xmlns:a16="http://schemas.microsoft.com/office/drawing/2014/main" id="{CD637DF8-B064-4F36-89F8-EBF538A2E7F2}"/>
              </a:ext>
            </a:extLst>
          </p:cNvPr>
          <p:cNvSpPr>
            <a:spLocks noGrp="1"/>
          </p:cNvSpPr>
          <p:nvPr>
            <p:ph type="title" hasCustomPrompt="1"/>
          </p:nvPr>
        </p:nvSpPr>
        <p:spPr>
          <a:xfrm>
            <a:off x="803276" y="1980591"/>
            <a:ext cx="4187903" cy="1177174"/>
          </a:xfrm>
        </p:spPr>
        <p:txBody>
          <a:bodyPr lIns="0" tIns="0" rIns="0" bIns="0" anchor="b">
            <a:normAutofit/>
          </a:bodyPr>
          <a:lstStyle>
            <a:lvl1pPr>
              <a:defRPr sz="3600"/>
            </a:lvl1pPr>
          </a:lstStyle>
          <a:p>
            <a:r>
              <a:rPr lang="en-US" noProof="0"/>
              <a:t>CASE STUDY</a:t>
            </a:r>
          </a:p>
        </p:txBody>
      </p:sp>
      <p:sp>
        <p:nvSpPr>
          <p:cNvPr id="3" name="Text Placeholder 2">
            <a:extLst>
              <a:ext uri="{FF2B5EF4-FFF2-40B4-BE49-F238E27FC236}">
                <a16:creationId xmlns:a16="http://schemas.microsoft.com/office/drawing/2014/main" id="{8A72532A-5006-46B7-AE99-3A6891CD0254}"/>
              </a:ext>
            </a:extLst>
          </p:cNvPr>
          <p:cNvSpPr>
            <a:spLocks noGrp="1"/>
          </p:cNvSpPr>
          <p:nvPr>
            <p:ph type="body" idx="1" hasCustomPrompt="1"/>
          </p:nvPr>
        </p:nvSpPr>
        <p:spPr>
          <a:xfrm>
            <a:off x="826770" y="3610893"/>
            <a:ext cx="4168311" cy="1897530"/>
          </a:xfrm>
        </p:spPr>
        <p:txBody>
          <a:bodyPr lIns="0" tIns="0" rIns="0" bIns="0">
            <a:normAutofit/>
          </a:bodyPr>
          <a:lstStyle>
            <a:lvl1pPr marL="0" indent="0">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 name="Date Placeholder 3">
            <a:extLst>
              <a:ext uri="{FF2B5EF4-FFF2-40B4-BE49-F238E27FC236}">
                <a16:creationId xmlns:a16="http://schemas.microsoft.com/office/drawing/2014/main" id="{49EFC6D7-3241-401C-A16A-4A7CC2653954}"/>
              </a:ext>
            </a:extLst>
          </p:cNvPr>
          <p:cNvSpPr>
            <a:spLocks noGrp="1"/>
          </p:cNvSpPr>
          <p:nvPr>
            <p:ph type="dt" sz="half" idx="10"/>
          </p:nvPr>
        </p:nvSpPr>
        <p:spPr/>
        <p:txBody>
          <a:bodyPr/>
          <a:lstStyle/>
          <a:p>
            <a:r>
              <a:rPr lang="en-US" noProof="0"/>
              <a:t>MM.DD.20XX</a:t>
            </a:r>
            <a:endParaRPr lang="en-US" noProof="0" dirty="0"/>
          </a:p>
        </p:txBody>
      </p:sp>
      <p:sp>
        <p:nvSpPr>
          <p:cNvPr id="5" name="Footer Placeholder 4">
            <a:extLst>
              <a:ext uri="{FF2B5EF4-FFF2-40B4-BE49-F238E27FC236}">
                <a16:creationId xmlns:a16="http://schemas.microsoft.com/office/drawing/2014/main" id="{F345D6DC-ABA5-4D00-9CD3-92FFDD1FA2DC}"/>
              </a:ext>
            </a:extLst>
          </p:cNvPr>
          <p:cNvSpPr>
            <a:spLocks noGrp="1"/>
          </p:cNvSpPr>
          <p:nvPr>
            <p:ph type="ftr" sz="quarter" idx="11"/>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92459C86-0106-40E0-AA18-795EC5787677}"/>
              </a:ext>
            </a:extLst>
          </p:cNvPr>
          <p:cNvSpPr>
            <a:spLocks noGrp="1"/>
          </p:cNvSpPr>
          <p:nvPr>
            <p:ph type="sldNum" sz="quarter" idx="12"/>
          </p:nvPr>
        </p:nvSpPr>
        <p:spPr>
          <a:xfrm>
            <a:off x="778643" y="5879656"/>
            <a:ext cx="354492" cy="297307"/>
          </a:xfrm>
          <a:prstGeom prst="rect">
            <a:avLst/>
          </a:prstGeom>
        </p:spPr>
        <p:txBody>
          <a:bodyPr/>
          <a:lstStyle/>
          <a:p>
            <a:fld id="{8D581BC7-E183-40DB-AC97-C19EA4EB8894}" type="slidenum">
              <a:rPr lang="en-US" noProof="0" smtClean="0"/>
              <a:t>‹#›</a:t>
            </a:fld>
            <a:endParaRPr lang="en-US" noProof="0" dirty="0"/>
          </a:p>
        </p:txBody>
      </p:sp>
      <p:sp>
        <p:nvSpPr>
          <p:cNvPr id="11" name="Picture Placeholder 10">
            <a:extLst>
              <a:ext uri="{FF2B5EF4-FFF2-40B4-BE49-F238E27FC236}">
                <a16:creationId xmlns:a16="http://schemas.microsoft.com/office/drawing/2014/main" id="{6D14F7B3-A6CF-491C-9855-75B5784CC456}"/>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grpSp>
        <p:nvGrpSpPr>
          <p:cNvPr id="15" name="Group 14">
            <a:extLst>
              <a:ext uri="{FF2B5EF4-FFF2-40B4-BE49-F238E27FC236}">
                <a16:creationId xmlns:a16="http://schemas.microsoft.com/office/drawing/2014/main" id="{B7317392-EF87-4050-8BBE-32F74B0CF15A}"/>
              </a:ext>
            </a:extLst>
          </p:cNvPr>
          <p:cNvGrpSpPr/>
          <p:nvPr userDrawn="1"/>
        </p:nvGrpSpPr>
        <p:grpSpPr>
          <a:xfrm>
            <a:off x="0" y="3319328"/>
            <a:ext cx="3866400" cy="100800"/>
            <a:chOff x="-1228304" y="3240138"/>
            <a:chExt cx="3866400" cy="100800"/>
          </a:xfrm>
        </p:grpSpPr>
        <p:cxnSp>
          <p:nvCxnSpPr>
            <p:cNvPr id="13" name="Straight Connector 12">
              <a:extLst>
                <a:ext uri="{FF2B5EF4-FFF2-40B4-BE49-F238E27FC236}">
                  <a16:creationId xmlns:a16="http://schemas.microsoft.com/office/drawing/2014/main" id="{785A4134-866D-4143-AC1E-8A2FFDB49855}"/>
                </a:ext>
              </a:extLst>
            </p:cNvPr>
            <p:cNvCxnSpPr>
              <a:cxnSpLocks/>
            </p:cNvCxnSpPr>
            <p:nvPr userDrawn="1"/>
          </p:nvCxnSpPr>
          <p:spPr>
            <a:xfrm>
              <a:off x="-1228304" y="3290538"/>
              <a:ext cx="3816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1BBC5D9C-B8FB-455B-9398-36DB21F2765E}"/>
                </a:ext>
              </a:extLst>
            </p:cNvPr>
            <p:cNvSpPr/>
            <p:nvPr userDrawn="1"/>
          </p:nvSpPr>
          <p:spPr>
            <a:xfrm>
              <a:off x="2537296" y="3240138"/>
              <a:ext cx="100800"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17" name="Oval 16">
            <a:extLst>
              <a:ext uri="{FF2B5EF4-FFF2-40B4-BE49-F238E27FC236}">
                <a16:creationId xmlns:a16="http://schemas.microsoft.com/office/drawing/2014/main" id="{72225750-E4CE-4A81-A0C3-4023030D637E}"/>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3819C324-07DF-49DB-A08C-0E6155CE3041}"/>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75A34025-44F2-4A09-8629-F1794E9D35AF}"/>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0" name="Straight Connector 19">
            <a:extLst>
              <a:ext uri="{FF2B5EF4-FFF2-40B4-BE49-F238E27FC236}">
                <a16:creationId xmlns:a16="http://schemas.microsoft.com/office/drawing/2014/main" id="{815854A2-EAE9-4B2A-84CF-5A4BD753863A}"/>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5" name="Text Placeholder 2">
            <a:extLst>
              <a:ext uri="{FF2B5EF4-FFF2-40B4-BE49-F238E27FC236}">
                <a16:creationId xmlns:a16="http://schemas.microsoft.com/office/drawing/2014/main" id="{82DA762C-1D45-43AA-9DB3-3D8DBE3EACFE}"/>
              </a:ext>
            </a:extLst>
          </p:cNvPr>
          <p:cNvSpPr>
            <a:spLocks noGrp="1"/>
          </p:cNvSpPr>
          <p:nvPr>
            <p:ph type="body" idx="33" hasCustomPrompt="1"/>
          </p:nvPr>
        </p:nvSpPr>
        <p:spPr>
          <a:xfrm>
            <a:off x="5267325" y="1126345"/>
            <a:ext cx="6086475" cy="2662466"/>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8" name="Text Placeholder 2">
            <a:extLst>
              <a:ext uri="{FF2B5EF4-FFF2-40B4-BE49-F238E27FC236}">
                <a16:creationId xmlns:a16="http://schemas.microsoft.com/office/drawing/2014/main" id="{4C3C1BF4-C955-4D71-87E4-BE0F7B619575}"/>
              </a:ext>
            </a:extLst>
          </p:cNvPr>
          <p:cNvSpPr>
            <a:spLocks noGrp="1"/>
          </p:cNvSpPr>
          <p:nvPr>
            <p:ph type="body" idx="34" hasCustomPrompt="1"/>
          </p:nvPr>
        </p:nvSpPr>
        <p:spPr>
          <a:xfrm>
            <a:off x="5269967" y="3909256"/>
            <a:ext cx="6086475" cy="1822399"/>
          </a:xfrm>
        </p:spPr>
        <p:txBody>
          <a:bodyPr lIns="0" tIns="0" rIns="0" bIns="0">
            <a:normAutofit/>
          </a:bodyPr>
          <a:lstStyle>
            <a:lvl1pPr marL="216000" indent="-216000">
              <a:lnSpc>
                <a:spcPct val="100000"/>
              </a:lnSpc>
              <a:spcBef>
                <a:spcPts val="600"/>
              </a:spcBef>
              <a:buClr>
                <a:schemeClr val="tx1"/>
              </a:buClr>
              <a:buFont typeface="Courier New" panose="02070309020205020404" pitchFamily="49" charset="0"/>
              <a:buChar char="o"/>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Tree>
    <p:extLst>
      <p:ext uri="{BB962C8B-B14F-4D97-AF65-F5344CB8AC3E}">
        <p14:creationId xmlns:p14="http://schemas.microsoft.com/office/powerpoint/2010/main" val="22059565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Mobile Phone and Content Layou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8E3FDB8-6D5C-48FE-99EA-7EC60F4D819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5" name="Date Placeholder 4">
            <a:extLst>
              <a:ext uri="{FF2B5EF4-FFF2-40B4-BE49-F238E27FC236}">
                <a16:creationId xmlns:a16="http://schemas.microsoft.com/office/drawing/2014/main" id="{2D9775F3-A041-479A-8038-652B7D9C72E9}"/>
              </a:ext>
            </a:extLst>
          </p:cNvPr>
          <p:cNvSpPr>
            <a:spLocks noGrp="1"/>
          </p:cNvSpPr>
          <p:nvPr>
            <p:ph type="dt" sz="half" idx="10"/>
          </p:nvPr>
        </p:nvSpPr>
        <p:spPr/>
        <p:txBody>
          <a:bodyPr/>
          <a:lstStyle/>
          <a:p>
            <a:r>
              <a:rPr lang="en-US" noProof="0"/>
              <a:t>MM.DD.20XX</a:t>
            </a:r>
            <a:endParaRPr lang="en-US" noProof="0" dirty="0"/>
          </a:p>
        </p:txBody>
      </p:sp>
      <p:sp>
        <p:nvSpPr>
          <p:cNvPr id="6" name="Footer Placeholder 5">
            <a:extLst>
              <a:ext uri="{FF2B5EF4-FFF2-40B4-BE49-F238E27FC236}">
                <a16:creationId xmlns:a16="http://schemas.microsoft.com/office/drawing/2014/main" id="{29BEDD04-BE4E-4B91-B13E-0C4FB3E1658F}"/>
              </a:ext>
            </a:extLst>
          </p:cNvPr>
          <p:cNvSpPr>
            <a:spLocks noGrp="1"/>
          </p:cNvSpPr>
          <p:nvPr>
            <p:ph type="ftr" sz="quarter" idx="11"/>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306DF5D8-12DC-494E-B0F1-2E9C86A14544}"/>
              </a:ext>
            </a:extLst>
          </p:cNvPr>
          <p:cNvSpPr>
            <a:spLocks noGrp="1"/>
          </p:cNvSpPr>
          <p:nvPr>
            <p:ph type="sldNum" sz="quarter" idx="12"/>
          </p:nvPr>
        </p:nvSpPr>
        <p:spPr>
          <a:xfrm>
            <a:off x="778643" y="5879656"/>
            <a:ext cx="354492" cy="297307"/>
          </a:xfrm>
          <a:prstGeom prst="rect">
            <a:avLst/>
          </a:prstGeom>
        </p:spPr>
        <p:txBody>
          <a:bodyPr/>
          <a:lstStyle/>
          <a:p>
            <a:fld id="{8D581BC7-E183-40DB-AC97-C19EA4EB8894}" type="slidenum">
              <a:rPr lang="en-US" noProof="0" smtClean="0"/>
              <a:t>‹#›</a:t>
            </a:fld>
            <a:endParaRPr lang="en-US" noProof="0" dirty="0"/>
          </a:p>
        </p:txBody>
      </p:sp>
      <p:sp>
        <p:nvSpPr>
          <p:cNvPr id="8" name="Title 1">
            <a:extLst>
              <a:ext uri="{FF2B5EF4-FFF2-40B4-BE49-F238E27FC236}">
                <a16:creationId xmlns:a16="http://schemas.microsoft.com/office/drawing/2014/main" id="{ABF87C9E-53A2-4DE1-89DC-3907BE2E3D3C}"/>
              </a:ext>
            </a:extLst>
          </p:cNvPr>
          <p:cNvSpPr>
            <a:spLocks noGrp="1"/>
          </p:cNvSpPr>
          <p:nvPr>
            <p:ph type="title" hasCustomPrompt="1"/>
          </p:nvPr>
        </p:nvSpPr>
        <p:spPr>
          <a:xfrm>
            <a:off x="6096000" y="1294387"/>
            <a:ext cx="5314072" cy="569086"/>
          </a:xfrm>
        </p:spPr>
        <p:txBody>
          <a:bodyPr lIns="0" tIns="0" rIns="0" bIns="0" anchor="b">
            <a:normAutofit/>
          </a:bodyPr>
          <a:lstStyle>
            <a:lvl1pPr algn="l">
              <a:defRPr sz="3600"/>
            </a:lvl1pPr>
          </a:lstStyle>
          <a:p>
            <a:r>
              <a:rPr lang="en-US" noProof="0"/>
              <a:t>CLICK TO EDIT TITLE</a:t>
            </a:r>
          </a:p>
        </p:txBody>
      </p:sp>
      <p:sp>
        <p:nvSpPr>
          <p:cNvPr id="9" name="Text Placeholder 2">
            <a:extLst>
              <a:ext uri="{FF2B5EF4-FFF2-40B4-BE49-F238E27FC236}">
                <a16:creationId xmlns:a16="http://schemas.microsoft.com/office/drawing/2014/main" id="{EB453F8F-AA02-4E0D-93BF-8CF4F1490377}"/>
              </a:ext>
            </a:extLst>
          </p:cNvPr>
          <p:cNvSpPr>
            <a:spLocks noGrp="1"/>
          </p:cNvSpPr>
          <p:nvPr>
            <p:ph type="body" idx="1" hasCustomPrompt="1"/>
          </p:nvPr>
        </p:nvSpPr>
        <p:spPr>
          <a:xfrm>
            <a:off x="6096000" y="2212679"/>
            <a:ext cx="5292725" cy="978407"/>
          </a:xfrm>
        </p:spPr>
        <p:txBody>
          <a:bodyPr lIns="0" tIns="0" rIns="0" bIns="0">
            <a:normAutofit/>
          </a:bodyPr>
          <a:lstStyle>
            <a:lvl1pPr marL="0" indent="0" algn="l">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0" name="Picture Placeholder 10">
            <a:extLst>
              <a:ext uri="{FF2B5EF4-FFF2-40B4-BE49-F238E27FC236}">
                <a16:creationId xmlns:a16="http://schemas.microsoft.com/office/drawing/2014/main" id="{A541F291-2E4B-474E-9ED0-55C97A2A066D}"/>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grpSp>
        <p:nvGrpSpPr>
          <p:cNvPr id="11" name="Group 10">
            <a:extLst>
              <a:ext uri="{FF2B5EF4-FFF2-40B4-BE49-F238E27FC236}">
                <a16:creationId xmlns:a16="http://schemas.microsoft.com/office/drawing/2014/main" id="{59E4D57E-4989-4939-A31F-637543FAB606}"/>
              </a:ext>
            </a:extLst>
          </p:cNvPr>
          <p:cNvGrpSpPr/>
          <p:nvPr userDrawn="1"/>
        </p:nvGrpSpPr>
        <p:grpSpPr>
          <a:xfrm flipH="1">
            <a:off x="6096000" y="1970230"/>
            <a:ext cx="6096000" cy="100800"/>
            <a:chOff x="646015" y="3248308"/>
            <a:chExt cx="3107749" cy="100800"/>
          </a:xfrm>
        </p:grpSpPr>
        <p:cxnSp>
          <p:nvCxnSpPr>
            <p:cNvPr id="12" name="Straight Connector 11">
              <a:extLst>
                <a:ext uri="{FF2B5EF4-FFF2-40B4-BE49-F238E27FC236}">
                  <a16:creationId xmlns:a16="http://schemas.microsoft.com/office/drawing/2014/main" id="{370B72A7-B625-48B8-88E6-BCE2A4DD531E}"/>
                </a:ext>
              </a:extLst>
            </p:cNvPr>
            <p:cNvCxnSpPr>
              <a:cxnSpLocks/>
            </p:cNvCxnSpPr>
            <p:nvPr userDrawn="1"/>
          </p:nvCxnSpPr>
          <p:spPr>
            <a:xfrm>
              <a:off x="646015" y="3290538"/>
              <a:ext cx="3107749"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01ED729F-F8A5-4244-9776-4935C260F11F}"/>
                </a:ext>
              </a:extLst>
            </p:cNvPr>
            <p:cNvSpPr/>
            <p:nvPr userDrawn="1"/>
          </p:nvSpPr>
          <p:spPr>
            <a:xfrm>
              <a:off x="3702376" y="3248308"/>
              <a:ext cx="51388"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cxnSp>
        <p:nvCxnSpPr>
          <p:cNvPr id="17" name="Straight Connector 16">
            <a:extLst>
              <a:ext uri="{FF2B5EF4-FFF2-40B4-BE49-F238E27FC236}">
                <a16:creationId xmlns:a16="http://schemas.microsoft.com/office/drawing/2014/main" id="{6150998C-CF95-4C6F-8962-8EB2DB30177D}"/>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F86A2ACD-8CF5-48A3-A678-E213A809B332}"/>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9" name="Straight Connector 18">
            <a:extLst>
              <a:ext uri="{FF2B5EF4-FFF2-40B4-BE49-F238E27FC236}">
                <a16:creationId xmlns:a16="http://schemas.microsoft.com/office/drawing/2014/main" id="{F00811BB-0E37-4D70-84A5-97B3FBEDCBE6}"/>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D03B3046-0457-4D23-8E0C-64E3FCD620BB}"/>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3" name="Text Placeholder 2">
            <a:extLst>
              <a:ext uri="{FF2B5EF4-FFF2-40B4-BE49-F238E27FC236}">
                <a16:creationId xmlns:a16="http://schemas.microsoft.com/office/drawing/2014/main" id="{ABD2EF23-562D-4049-92E3-48371C9E83A4}"/>
              </a:ext>
            </a:extLst>
          </p:cNvPr>
          <p:cNvSpPr>
            <a:spLocks noGrp="1"/>
          </p:cNvSpPr>
          <p:nvPr>
            <p:ph type="body" idx="30" hasCustomPrompt="1"/>
          </p:nvPr>
        </p:nvSpPr>
        <p:spPr>
          <a:xfrm>
            <a:off x="6098826" y="3335524"/>
            <a:ext cx="5311245" cy="2248846"/>
          </a:xfrm>
        </p:spPr>
        <p:txBody>
          <a:bodyPr lIns="0" tIns="0" rIns="0" bIns="0">
            <a:normAutofit/>
          </a:bodyPr>
          <a:lstStyle>
            <a:lvl1pPr marL="216000" indent="-216000">
              <a:lnSpc>
                <a:spcPct val="100000"/>
              </a:lnSpc>
              <a:spcBef>
                <a:spcPts val="600"/>
              </a:spcBef>
              <a:buClr>
                <a:schemeClr val="tx1"/>
              </a:buClr>
              <a:buFont typeface="Courier New" panose="02070309020205020404" pitchFamily="49" charset="0"/>
              <a:buChar char="o"/>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 name="Rectangle 2">
            <a:extLst>
              <a:ext uri="{FF2B5EF4-FFF2-40B4-BE49-F238E27FC236}">
                <a16:creationId xmlns:a16="http://schemas.microsoft.com/office/drawing/2014/main" id="{496B07E0-C579-4C5F-9AD4-6AF791562924}"/>
              </a:ext>
            </a:extLst>
          </p:cNvPr>
          <p:cNvSpPr/>
          <p:nvPr userDrawn="1"/>
        </p:nvSpPr>
        <p:spPr>
          <a:xfrm>
            <a:off x="963549" y="1819285"/>
            <a:ext cx="4306824" cy="3648456"/>
          </a:xfrm>
          <a:prstGeom prst="rect">
            <a:avLst/>
          </a:prstGeom>
          <a:blipFill>
            <a:blip r:embed="rId2">
              <a:extLst>
                <a:ext uri="{96DAC541-7B7A-43D3-8B79-37D633B846F1}">
                  <asvg:svgBlip xmlns:asvg="http://schemas.microsoft.com/office/drawing/2016/SVG/main" r:embed="rId3"/>
                </a:ext>
              </a:extLst>
            </a:blip>
            <a:srcRect/>
            <a:stretch>
              <a:fillRect t="-195" b="-19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21" name="Picture Placeholder 2">
            <a:extLst>
              <a:ext uri="{FF2B5EF4-FFF2-40B4-BE49-F238E27FC236}">
                <a16:creationId xmlns:a16="http://schemas.microsoft.com/office/drawing/2014/main" id="{D5639F99-011E-49CF-8ABD-A4DB4439FB47}"/>
              </a:ext>
            </a:extLst>
          </p:cNvPr>
          <p:cNvSpPr>
            <a:spLocks noGrp="1"/>
          </p:cNvSpPr>
          <p:nvPr>
            <p:ph type="pic" sz="quarter" idx="14"/>
          </p:nvPr>
        </p:nvSpPr>
        <p:spPr>
          <a:xfrm>
            <a:off x="3315505" y="1976894"/>
            <a:ext cx="1819656" cy="3108960"/>
          </a:xfrm>
          <a:ln w="25400">
            <a:solidFill>
              <a:schemeClr val="tx2"/>
            </a:solidFill>
          </a:ln>
        </p:spPr>
        <p:txBody>
          <a:bodyPr anchor="ctr" anchorCtr="0">
            <a:normAutofit/>
          </a:bodyPr>
          <a:lstStyle>
            <a:lvl1pPr marL="0" indent="0" algn="ctr">
              <a:buNone/>
              <a:defRPr sz="1400"/>
            </a:lvl1pPr>
          </a:lstStyle>
          <a:p>
            <a:r>
              <a:rPr lang="en-US" noProof="0"/>
              <a:t>Click icon to add picture</a:t>
            </a:r>
            <a:endParaRPr lang="en-US" noProof="0" dirty="0"/>
          </a:p>
        </p:txBody>
      </p:sp>
      <p:sp>
        <p:nvSpPr>
          <p:cNvPr id="22" name="Picture Placeholder 2">
            <a:extLst>
              <a:ext uri="{FF2B5EF4-FFF2-40B4-BE49-F238E27FC236}">
                <a16:creationId xmlns:a16="http://schemas.microsoft.com/office/drawing/2014/main" id="{028483B2-B562-448D-AEE1-556BC9366BBA}"/>
              </a:ext>
            </a:extLst>
          </p:cNvPr>
          <p:cNvSpPr>
            <a:spLocks noGrp="1"/>
          </p:cNvSpPr>
          <p:nvPr>
            <p:ph type="pic" sz="quarter" idx="31"/>
          </p:nvPr>
        </p:nvSpPr>
        <p:spPr>
          <a:xfrm>
            <a:off x="1102188" y="3517926"/>
            <a:ext cx="2057400" cy="1819656"/>
          </a:xfrm>
          <a:ln w="25400">
            <a:solidFill>
              <a:schemeClr val="tx2"/>
            </a:solidFill>
          </a:ln>
        </p:spPr>
        <p:txBody>
          <a:bodyPr anchor="ctr" anchorCtr="0">
            <a:normAutofit/>
          </a:bodyPr>
          <a:lstStyle>
            <a:lvl1pPr marL="0" indent="0" algn="ctr">
              <a:buNone/>
              <a:defRPr sz="1400"/>
            </a:lvl1pPr>
          </a:lstStyle>
          <a:p>
            <a:r>
              <a:rPr lang="en-US" noProof="0"/>
              <a:t>Click icon to add picture</a:t>
            </a:r>
            <a:endParaRPr lang="en-US" noProof="0" dirty="0"/>
          </a:p>
        </p:txBody>
      </p:sp>
    </p:spTree>
    <p:extLst>
      <p:ext uri="{BB962C8B-B14F-4D97-AF65-F5344CB8AC3E}">
        <p14:creationId xmlns:p14="http://schemas.microsoft.com/office/powerpoint/2010/main" val="31957634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Manual">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42737603-04DB-411C-B2D9-BDFF9AEE89D6}"/>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21" name="Text Placeholder 3">
            <a:extLst>
              <a:ext uri="{FF2B5EF4-FFF2-40B4-BE49-F238E27FC236}">
                <a16:creationId xmlns:a16="http://schemas.microsoft.com/office/drawing/2014/main" id="{605A03A4-E79C-49C5-A546-FF8E2D42E9D2}"/>
              </a:ext>
            </a:extLst>
          </p:cNvPr>
          <p:cNvSpPr>
            <a:spLocks noGrp="1"/>
          </p:cNvSpPr>
          <p:nvPr>
            <p:ph type="body" sz="half" idx="2"/>
          </p:nvPr>
        </p:nvSpPr>
        <p:spPr>
          <a:xfrm>
            <a:off x="883319" y="3054194"/>
            <a:ext cx="1645920" cy="618756"/>
          </a:xfrm>
        </p:spPr>
        <p:txBody>
          <a:bodyPr lIns="0" tIns="0" rIns="0" bIns="0" anchor="t" anchorCtr="0">
            <a:normAutofit/>
          </a:bodyPr>
          <a:lstStyle>
            <a:lvl1pPr marL="0" indent="0">
              <a:lnSpc>
                <a:spcPct val="100000"/>
              </a:lnSpc>
              <a:spcBef>
                <a:spcPts val="0"/>
              </a:spcBef>
              <a:buNone/>
              <a:defRPr lang="en-US" sz="1400"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22" name="Text Placeholder 3">
            <a:extLst>
              <a:ext uri="{FF2B5EF4-FFF2-40B4-BE49-F238E27FC236}">
                <a16:creationId xmlns:a16="http://schemas.microsoft.com/office/drawing/2014/main" id="{9EA27EF7-FC6B-496C-B737-B9219950367E}"/>
              </a:ext>
            </a:extLst>
          </p:cNvPr>
          <p:cNvSpPr>
            <a:spLocks noGrp="1"/>
          </p:cNvSpPr>
          <p:nvPr>
            <p:ph type="body" sz="half" idx="34" hasCustomPrompt="1"/>
          </p:nvPr>
        </p:nvSpPr>
        <p:spPr>
          <a:xfrm>
            <a:off x="1384584" y="2023761"/>
            <a:ext cx="2469965" cy="982274"/>
          </a:xfrm>
        </p:spPr>
        <p:txBody>
          <a:bodyPr lIns="0" rIns="0" bIns="0" anchor="ctr" anchorCtr="0">
            <a:normAutofit/>
          </a:bodyPr>
          <a:lstStyle>
            <a:lvl1pPr marL="0" indent="0">
              <a:spcBef>
                <a:spcPts val="0"/>
              </a:spcBef>
              <a:buNone/>
              <a:defRPr lang="en-US" sz="2000" b="1" kern="1200" dirty="0">
                <a:solidFill>
                  <a:schemeClr val="bg2"/>
                </a:solidFill>
                <a:latin typeface="+mj-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Master text</a:t>
            </a:r>
            <a:br>
              <a:rPr lang="en-US" noProof="0"/>
            </a:br>
            <a:r>
              <a:rPr lang="en-US" noProof="0"/>
              <a:t>styles</a:t>
            </a:r>
          </a:p>
        </p:txBody>
      </p:sp>
      <p:sp>
        <p:nvSpPr>
          <p:cNvPr id="23" name="Text Placeholder 3">
            <a:extLst>
              <a:ext uri="{FF2B5EF4-FFF2-40B4-BE49-F238E27FC236}">
                <a16:creationId xmlns:a16="http://schemas.microsoft.com/office/drawing/2014/main" id="{6C0E2C30-6E91-49DE-B7A1-6E32A19EC81D}"/>
              </a:ext>
            </a:extLst>
          </p:cNvPr>
          <p:cNvSpPr>
            <a:spLocks noGrp="1"/>
          </p:cNvSpPr>
          <p:nvPr>
            <p:ph type="body" sz="half" idx="36"/>
          </p:nvPr>
        </p:nvSpPr>
        <p:spPr>
          <a:xfrm>
            <a:off x="2596444" y="3054194"/>
            <a:ext cx="1389888" cy="618756"/>
          </a:xfrm>
        </p:spPr>
        <p:txBody>
          <a:bodyPr lIns="0" tIns="0" rIns="0" bIns="0" anchor="t" anchorCtr="0">
            <a:normAutofit/>
          </a:bodyPr>
          <a:lstStyle>
            <a:lvl1pPr marL="0" indent="0">
              <a:lnSpc>
                <a:spcPct val="100000"/>
              </a:lnSpc>
              <a:spcBef>
                <a:spcPts val="0"/>
              </a:spcBef>
              <a:buNone/>
              <a:defRPr lang="en-US" sz="1400"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0"/>
              </a:spcBef>
              <a:buFont typeface="Arial" panose="020B0604020202020204" pitchFamily="34" charset="0"/>
              <a:buNone/>
            </a:pPr>
            <a:r>
              <a:rPr lang="en-US" noProof="0"/>
              <a:t>Click to edit Master text styles</a:t>
            </a:r>
          </a:p>
        </p:txBody>
      </p:sp>
      <p:sp>
        <p:nvSpPr>
          <p:cNvPr id="24" name="Picture Placeholder 12">
            <a:extLst>
              <a:ext uri="{FF2B5EF4-FFF2-40B4-BE49-F238E27FC236}">
                <a16:creationId xmlns:a16="http://schemas.microsoft.com/office/drawing/2014/main" id="{70BE5E73-C067-492F-BE30-5E3DADAD40EF}"/>
              </a:ext>
            </a:extLst>
          </p:cNvPr>
          <p:cNvSpPr>
            <a:spLocks noGrp="1"/>
          </p:cNvSpPr>
          <p:nvPr>
            <p:ph type="pic" sz="quarter" idx="37"/>
          </p:nvPr>
        </p:nvSpPr>
        <p:spPr>
          <a:xfrm>
            <a:off x="875852" y="3731781"/>
            <a:ext cx="1636776" cy="1618488"/>
          </a:xfrm>
        </p:spPr>
        <p:txBody>
          <a:bodyPr anchor="ctr" anchorCtr="0">
            <a:noAutofit/>
          </a:bodyPr>
          <a:lstStyle>
            <a:lvl1pPr marL="0" indent="0" algn="ctr">
              <a:buNone/>
              <a:defRPr sz="1400">
                <a:solidFill>
                  <a:schemeClr val="tx1"/>
                </a:solidFill>
              </a:defRPr>
            </a:lvl1pPr>
          </a:lstStyle>
          <a:p>
            <a:r>
              <a:rPr lang="en-US" noProof="0"/>
              <a:t>Click icon to add picture</a:t>
            </a:r>
            <a:endParaRPr lang="en-US" noProof="0" dirty="0"/>
          </a:p>
        </p:txBody>
      </p:sp>
      <p:sp>
        <p:nvSpPr>
          <p:cNvPr id="25" name="Picture Placeholder 12">
            <a:extLst>
              <a:ext uri="{FF2B5EF4-FFF2-40B4-BE49-F238E27FC236}">
                <a16:creationId xmlns:a16="http://schemas.microsoft.com/office/drawing/2014/main" id="{36A9B448-4FDC-41F7-941E-5BF5A129057A}"/>
              </a:ext>
            </a:extLst>
          </p:cNvPr>
          <p:cNvSpPr>
            <a:spLocks noGrp="1"/>
          </p:cNvSpPr>
          <p:nvPr>
            <p:ph type="pic" sz="quarter" idx="38"/>
          </p:nvPr>
        </p:nvSpPr>
        <p:spPr>
          <a:xfrm>
            <a:off x="2499831" y="3731781"/>
            <a:ext cx="1636776" cy="1618488"/>
          </a:xfrm>
        </p:spPr>
        <p:txBody>
          <a:bodyPr anchor="ctr" anchorCtr="0">
            <a:noAutofit/>
          </a:bodyPr>
          <a:lstStyle>
            <a:lvl1pPr marL="0" indent="0" algn="ctr">
              <a:buNone/>
              <a:defRPr sz="1400">
                <a:solidFill>
                  <a:schemeClr val="tx1"/>
                </a:solidFill>
              </a:defRPr>
            </a:lvl1pPr>
          </a:lstStyle>
          <a:p>
            <a:r>
              <a:rPr lang="en-US" noProof="0"/>
              <a:t>Click icon to add picture</a:t>
            </a:r>
            <a:endParaRPr lang="en-US" noProof="0" dirty="0"/>
          </a:p>
        </p:txBody>
      </p:sp>
      <p:sp>
        <p:nvSpPr>
          <p:cNvPr id="26" name="Text Placeholder 3">
            <a:extLst>
              <a:ext uri="{FF2B5EF4-FFF2-40B4-BE49-F238E27FC236}">
                <a16:creationId xmlns:a16="http://schemas.microsoft.com/office/drawing/2014/main" id="{90B3A413-8776-4B3B-931F-C132DAB3A425}"/>
              </a:ext>
            </a:extLst>
          </p:cNvPr>
          <p:cNvSpPr>
            <a:spLocks noGrp="1"/>
          </p:cNvSpPr>
          <p:nvPr>
            <p:ph type="body" sz="half" idx="39"/>
          </p:nvPr>
        </p:nvSpPr>
        <p:spPr>
          <a:xfrm>
            <a:off x="4940427" y="3054194"/>
            <a:ext cx="2113508" cy="618756"/>
          </a:xfrm>
        </p:spPr>
        <p:txBody>
          <a:bodyPr lIns="0" tIns="0" rIns="0" bIns="0" anchor="t" anchorCtr="0">
            <a:normAutofit/>
          </a:bodyPr>
          <a:lstStyle>
            <a:lvl1pPr marL="0" indent="0">
              <a:lnSpc>
                <a:spcPct val="100000"/>
              </a:lnSpc>
              <a:spcBef>
                <a:spcPts val="0"/>
              </a:spcBef>
              <a:buNone/>
              <a:defRPr lang="en-US" sz="1400" i="0" kern="120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0"/>
              </a:spcBef>
              <a:buFont typeface="Arial" panose="020B0604020202020204" pitchFamily="34" charset="0"/>
              <a:buNone/>
            </a:pPr>
            <a:r>
              <a:rPr lang="en-US" noProof="0"/>
              <a:t>Click to edit Master text styles</a:t>
            </a:r>
          </a:p>
        </p:txBody>
      </p:sp>
      <p:sp>
        <p:nvSpPr>
          <p:cNvPr id="27" name="Text Placeholder 3">
            <a:extLst>
              <a:ext uri="{FF2B5EF4-FFF2-40B4-BE49-F238E27FC236}">
                <a16:creationId xmlns:a16="http://schemas.microsoft.com/office/drawing/2014/main" id="{BAD0CCD5-B712-4DB2-BFE3-4D3461B29F6D}"/>
              </a:ext>
            </a:extLst>
          </p:cNvPr>
          <p:cNvSpPr>
            <a:spLocks noGrp="1"/>
          </p:cNvSpPr>
          <p:nvPr>
            <p:ph type="body" sz="half" idx="40" hasCustomPrompt="1"/>
          </p:nvPr>
        </p:nvSpPr>
        <p:spPr>
          <a:xfrm>
            <a:off x="5494328" y="2023761"/>
            <a:ext cx="1943702" cy="982274"/>
          </a:xfrm>
        </p:spPr>
        <p:txBody>
          <a:bodyPr lIns="0" rIns="0" bIns="0" anchor="ctr" anchorCtr="0">
            <a:normAutofit/>
          </a:bodyPr>
          <a:lstStyle>
            <a:lvl1pPr marL="0" indent="0">
              <a:spcBef>
                <a:spcPts val="0"/>
              </a:spcBef>
              <a:buNone/>
              <a:defRPr lang="en-US" sz="2000" b="1" kern="1200" dirty="0">
                <a:solidFill>
                  <a:schemeClr val="bg2"/>
                </a:solidFill>
                <a:latin typeface="+mj-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Master text</a:t>
            </a:r>
            <a:br>
              <a:rPr lang="en-US" noProof="0"/>
            </a:br>
            <a:r>
              <a:rPr lang="en-US" noProof="0"/>
              <a:t>styles</a:t>
            </a:r>
          </a:p>
        </p:txBody>
      </p:sp>
      <p:sp>
        <p:nvSpPr>
          <p:cNvPr id="28" name="Picture Placeholder 12">
            <a:extLst>
              <a:ext uri="{FF2B5EF4-FFF2-40B4-BE49-F238E27FC236}">
                <a16:creationId xmlns:a16="http://schemas.microsoft.com/office/drawing/2014/main" id="{64125935-B0D3-4ABD-9BBA-A60E46D2C55C}"/>
              </a:ext>
            </a:extLst>
          </p:cNvPr>
          <p:cNvSpPr>
            <a:spLocks noGrp="1"/>
          </p:cNvSpPr>
          <p:nvPr>
            <p:ph type="pic" sz="quarter" idx="43"/>
          </p:nvPr>
        </p:nvSpPr>
        <p:spPr>
          <a:xfrm>
            <a:off x="4946407" y="3731781"/>
            <a:ext cx="2048256" cy="896112"/>
          </a:xfrm>
        </p:spPr>
        <p:txBody>
          <a:bodyPr anchor="ctr" anchorCtr="0">
            <a:noAutofit/>
          </a:bodyPr>
          <a:lstStyle>
            <a:lvl1pPr marL="0" indent="0" algn="ctr">
              <a:buNone/>
              <a:defRPr sz="1400">
                <a:solidFill>
                  <a:schemeClr val="tx1"/>
                </a:solidFill>
              </a:defRPr>
            </a:lvl1pPr>
          </a:lstStyle>
          <a:p>
            <a:r>
              <a:rPr lang="en-US" noProof="0"/>
              <a:t>Click icon to add picture</a:t>
            </a:r>
            <a:endParaRPr lang="en-US" noProof="0" dirty="0"/>
          </a:p>
        </p:txBody>
      </p:sp>
      <p:sp>
        <p:nvSpPr>
          <p:cNvPr id="29" name="Text Placeholder 3">
            <a:extLst>
              <a:ext uri="{FF2B5EF4-FFF2-40B4-BE49-F238E27FC236}">
                <a16:creationId xmlns:a16="http://schemas.microsoft.com/office/drawing/2014/main" id="{47D3BA4D-FA26-44C8-B927-E42CC8E67B79}"/>
              </a:ext>
            </a:extLst>
          </p:cNvPr>
          <p:cNvSpPr>
            <a:spLocks noGrp="1"/>
          </p:cNvSpPr>
          <p:nvPr>
            <p:ph type="body" sz="half" idx="45"/>
          </p:nvPr>
        </p:nvSpPr>
        <p:spPr>
          <a:xfrm>
            <a:off x="7900319" y="3054194"/>
            <a:ext cx="2197045" cy="618756"/>
          </a:xfrm>
        </p:spPr>
        <p:txBody>
          <a:bodyPr lIns="0" tIns="0" rIns="0" bIns="0" anchor="t" anchorCtr="0">
            <a:normAutofit/>
          </a:bodyPr>
          <a:lstStyle>
            <a:lvl1pPr marL="0" indent="0">
              <a:lnSpc>
                <a:spcPct val="100000"/>
              </a:lnSpc>
              <a:spcBef>
                <a:spcPts val="0"/>
              </a:spcBef>
              <a:buNone/>
              <a:defRPr lang="en-US" sz="1400" i="0" kern="120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0"/>
              </a:spcBef>
              <a:buFont typeface="Arial" panose="020B0604020202020204" pitchFamily="34" charset="0"/>
              <a:buNone/>
            </a:pPr>
            <a:r>
              <a:rPr lang="en-US" noProof="0"/>
              <a:t>Click to edit Master text styles</a:t>
            </a:r>
          </a:p>
        </p:txBody>
      </p:sp>
      <p:sp>
        <p:nvSpPr>
          <p:cNvPr id="30" name="Text Placeholder 3">
            <a:extLst>
              <a:ext uri="{FF2B5EF4-FFF2-40B4-BE49-F238E27FC236}">
                <a16:creationId xmlns:a16="http://schemas.microsoft.com/office/drawing/2014/main" id="{2D2A84D7-2523-470B-A3C0-0140355D4F68}"/>
              </a:ext>
            </a:extLst>
          </p:cNvPr>
          <p:cNvSpPr>
            <a:spLocks noGrp="1"/>
          </p:cNvSpPr>
          <p:nvPr>
            <p:ph type="body" sz="half" idx="46" hasCustomPrompt="1"/>
          </p:nvPr>
        </p:nvSpPr>
        <p:spPr>
          <a:xfrm>
            <a:off x="8454220" y="2023761"/>
            <a:ext cx="1943702" cy="982274"/>
          </a:xfrm>
        </p:spPr>
        <p:txBody>
          <a:bodyPr lIns="0" rIns="0" bIns="0" anchor="ctr" anchorCtr="0">
            <a:normAutofit/>
          </a:bodyPr>
          <a:lstStyle>
            <a:lvl1pPr marL="0" indent="0">
              <a:spcBef>
                <a:spcPts val="0"/>
              </a:spcBef>
              <a:buNone/>
              <a:defRPr lang="en-US" sz="2000" b="1" kern="1200" dirty="0">
                <a:solidFill>
                  <a:schemeClr val="bg2"/>
                </a:solidFill>
                <a:latin typeface="+mj-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Master text</a:t>
            </a:r>
            <a:br>
              <a:rPr lang="en-US" noProof="0"/>
            </a:br>
            <a:r>
              <a:rPr lang="en-US" noProof="0"/>
              <a:t>styles</a:t>
            </a:r>
          </a:p>
        </p:txBody>
      </p:sp>
      <p:sp>
        <p:nvSpPr>
          <p:cNvPr id="32" name="Text Placeholder 3">
            <a:extLst>
              <a:ext uri="{FF2B5EF4-FFF2-40B4-BE49-F238E27FC236}">
                <a16:creationId xmlns:a16="http://schemas.microsoft.com/office/drawing/2014/main" id="{55D1A91B-BB99-4DC7-B8F5-55514B49A9D1}"/>
              </a:ext>
            </a:extLst>
          </p:cNvPr>
          <p:cNvSpPr>
            <a:spLocks noGrp="1"/>
          </p:cNvSpPr>
          <p:nvPr>
            <p:ph type="body" sz="half" idx="49"/>
          </p:nvPr>
        </p:nvSpPr>
        <p:spPr>
          <a:xfrm>
            <a:off x="7900319" y="4671712"/>
            <a:ext cx="2223939" cy="519503"/>
          </a:xfrm>
        </p:spPr>
        <p:txBody>
          <a:bodyPr lIns="0" tIns="0" rIns="0" bIns="0" anchor="t" anchorCtr="0">
            <a:normAutofit/>
          </a:bodyPr>
          <a:lstStyle>
            <a:lvl1pPr marL="0" indent="0">
              <a:lnSpc>
                <a:spcPct val="100000"/>
              </a:lnSpc>
              <a:spcBef>
                <a:spcPts val="0"/>
              </a:spcBef>
              <a:buNone/>
              <a:defRPr lang="en-US" sz="1400" i="0" kern="1200" smtClean="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0"/>
              </a:spcBef>
              <a:buFont typeface="Arial" panose="020B0604020202020204" pitchFamily="34" charset="0"/>
              <a:buNone/>
            </a:pPr>
            <a:r>
              <a:rPr lang="en-US" noProof="0"/>
              <a:t>Click to edit Master text styles</a:t>
            </a:r>
          </a:p>
        </p:txBody>
      </p:sp>
      <p:sp>
        <p:nvSpPr>
          <p:cNvPr id="33" name="Text Placeholder 3">
            <a:extLst>
              <a:ext uri="{FF2B5EF4-FFF2-40B4-BE49-F238E27FC236}">
                <a16:creationId xmlns:a16="http://schemas.microsoft.com/office/drawing/2014/main" id="{FFAB2C75-BBBF-4A4D-A633-7CEFFABAFE32}"/>
              </a:ext>
            </a:extLst>
          </p:cNvPr>
          <p:cNvSpPr>
            <a:spLocks noGrp="1"/>
          </p:cNvSpPr>
          <p:nvPr>
            <p:ph type="body" sz="half" idx="51"/>
          </p:nvPr>
        </p:nvSpPr>
        <p:spPr>
          <a:xfrm>
            <a:off x="4940427" y="4830765"/>
            <a:ext cx="2048256" cy="519503"/>
          </a:xfrm>
        </p:spPr>
        <p:txBody>
          <a:bodyPr lIns="0" tIns="0" rIns="0" bIns="0" anchor="t" anchorCtr="0">
            <a:normAutofit/>
          </a:bodyPr>
          <a:lstStyle>
            <a:lvl1pPr marL="0" indent="0">
              <a:lnSpc>
                <a:spcPct val="100000"/>
              </a:lnSpc>
              <a:spcBef>
                <a:spcPts val="0"/>
              </a:spcBef>
              <a:buNone/>
              <a:defRPr lang="en-US" sz="1400" i="0" kern="1200" smtClean="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0"/>
              </a:spcBef>
              <a:buFont typeface="Arial" panose="020B0604020202020204" pitchFamily="34" charset="0"/>
              <a:buNone/>
            </a:pPr>
            <a:r>
              <a:rPr lang="en-US" noProof="0"/>
              <a:t>Click to edit Master text styles</a:t>
            </a:r>
          </a:p>
        </p:txBody>
      </p:sp>
      <p:sp>
        <p:nvSpPr>
          <p:cNvPr id="34" name="Text Placeholder 7">
            <a:extLst>
              <a:ext uri="{FF2B5EF4-FFF2-40B4-BE49-F238E27FC236}">
                <a16:creationId xmlns:a16="http://schemas.microsoft.com/office/drawing/2014/main" id="{83CD3289-0FBC-4854-8EB2-ADD41F89CA4F}"/>
              </a:ext>
            </a:extLst>
          </p:cNvPr>
          <p:cNvSpPr>
            <a:spLocks noGrp="1"/>
          </p:cNvSpPr>
          <p:nvPr>
            <p:ph type="body" sz="quarter" idx="25" hasCustomPrompt="1"/>
          </p:nvPr>
        </p:nvSpPr>
        <p:spPr>
          <a:xfrm>
            <a:off x="823358" y="2023413"/>
            <a:ext cx="558402" cy="896112"/>
          </a:xfrm>
        </p:spPr>
        <p:txBody>
          <a:bodyPr lIns="0" tIns="0" rIns="0" bIns="0">
            <a:noAutofit/>
          </a:bodyPr>
          <a:lstStyle>
            <a:lvl1pPr marL="0" indent="0" algn="l">
              <a:buNone/>
              <a:defRPr sz="7000" b="1">
                <a:ln>
                  <a:solidFill>
                    <a:schemeClr val="tx1"/>
                  </a:solidFill>
                </a:ln>
                <a:noFill/>
                <a:latin typeface="+mj-lt"/>
                <a:ea typeface="Tahoma" panose="020B0604030504040204" pitchFamily="34" charset="0"/>
                <a:cs typeface="Tahoma" panose="020B0604030504040204" pitchFamily="34" charset="0"/>
              </a:defRPr>
            </a:lvl1pPr>
          </a:lstStyle>
          <a:p>
            <a:pPr lvl="0"/>
            <a:r>
              <a:rPr lang="en-US" noProof="0"/>
              <a:t>1</a:t>
            </a:r>
          </a:p>
        </p:txBody>
      </p:sp>
      <p:sp>
        <p:nvSpPr>
          <p:cNvPr id="36" name="Text Placeholder 7">
            <a:extLst>
              <a:ext uri="{FF2B5EF4-FFF2-40B4-BE49-F238E27FC236}">
                <a16:creationId xmlns:a16="http://schemas.microsoft.com/office/drawing/2014/main" id="{2F18CD59-6602-4DEC-9B12-412E6BAF9283}"/>
              </a:ext>
            </a:extLst>
          </p:cNvPr>
          <p:cNvSpPr>
            <a:spLocks noGrp="1"/>
          </p:cNvSpPr>
          <p:nvPr>
            <p:ph type="body" sz="quarter" idx="52" hasCustomPrompt="1"/>
          </p:nvPr>
        </p:nvSpPr>
        <p:spPr>
          <a:xfrm>
            <a:off x="4912823" y="1999493"/>
            <a:ext cx="558402" cy="896112"/>
          </a:xfrm>
        </p:spPr>
        <p:txBody>
          <a:bodyPr lIns="0" tIns="0" rIns="0" bIns="0">
            <a:noAutofit/>
          </a:bodyPr>
          <a:lstStyle>
            <a:lvl1pPr marL="0" indent="0" algn="l">
              <a:buNone/>
              <a:defRPr lang="ru-RU" sz="7000" b="1" kern="1200" dirty="0">
                <a:ln>
                  <a:solidFill>
                    <a:schemeClr val="tx1"/>
                  </a:solidFill>
                </a:ln>
                <a:noFill/>
                <a:latin typeface="+mj-lt"/>
                <a:ea typeface="Tahoma" panose="020B0604030504040204" pitchFamily="34" charset="0"/>
                <a:cs typeface="Tahoma" panose="020B0604030504040204" pitchFamily="34" charset="0"/>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noProof="0"/>
              <a:t>1</a:t>
            </a:r>
          </a:p>
        </p:txBody>
      </p:sp>
      <p:sp>
        <p:nvSpPr>
          <p:cNvPr id="37" name="Text Placeholder 7">
            <a:extLst>
              <a:ext uri="{FF2B5EF4-FFF2-40B4-BE49-F238E27FC236}">
                <a16:creationId xmlns:a16="http://schemas.microsoft.com/office/drawing/2014/main" id="{88B09568-0B94-4B51-BE65-A72C65C3D7DA}"/>
              </a:ext>
            </a:extLst>
          </p:cNvPr>
          <p:cNvSpPr>
            <a:spLocks noGrp="1"/>
          </p:cNvSpPr>
          <p:nvPr>
            <p:ph type="body" sz="quarter" idx="53" hasCustomPrompt="1"/>
          </p:nvPr>
        </p:nvSpPr>
        <p:spPr>
          <a:xfrm>
            <a:off x="7873424" y="2002966"/>
            <a:ext cx="558402" cy="896112"/>
          </a:xfrm>
        </p:spPr>
        <p:txBody>
          <a:bodyPr lIns="0" tIns="0" rIns="0" bIns="0">
            <a:noAutofit/>
          </a:bodyPr>
          <a:lstStyle>
            <a:lvl1pPr marL="0" indent="0" algn="l">
              <a:buNone/>
              <a:defRPr lang="ru-RU" sz="7000" b="1" kern="1200" dirty="0">
                <a:ln>
                  <a:solidFill>
                    <a:schemeClr val="tx1"/>
                  </a:solidFill>
                </a:ln>
                <a:noFill/>
                <a:latin typeface="+mj-lt"/>
                <a:ea typeface="Tahoma" panose="020B0604030504040204" pitchFamily="34" charset="0"/>
                <a:cs typeface="Tahoma" panose="020B0604030504040204" pitchFamily="34" charset="0"/>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noProof="0"/>
              <a:t>1</a:t>
            </a:r>
          </a:p>
        </p:txBody>
      </p:sp>
      <p:sp>
        <p:nvSpPr>
          <p:cNvPr id="40" name="Text Placeholder 3">
            <a:extLst>
              <a:ext uri="{FF2B5EF4-FFF2-40B4-BE49-F238E27FC236}">
                <a16:creationId xmlns:a16="http://schemas.microsoft.com/office/drawing/2014/main" id="{315834F5-9ACD-4898-B96E-8C732881FF01}"/>
              </a:ext>
            </a:extLst>
          </p:cNvPr>
          <p:cNvSpPr>
            <a:spLocks noGrp="1"/>
          </p:cNvSpPr>
          <p:nvPr>
            <p:ph type="body" sz="half" idx="50"/>
          </p:nvPr>
        </p:nvSpPr>
        <p:spPr>
          <a:xfrm>
            <a:off x="2359124" y="5706529"/>
            <a:ext cx="8993089" cy="365122"/>
          </a:xfrm>
        </p:spPr>
        <p:txBody>
          <a:bodyPr lIns="0" tIns="0" rIns="0" bIns="0" anchor="t" anchorCtr="0">
            <a:normAutofit/>
          </a:bodyPr>
          <a:lstStyle>
            <a:lvl1pPr marL="0" indent="0" algn="r">
              <a:lnSpc>
                <a:spcPct val="100000"/>
              </a:lnSpc>
              <a:spcBef>
                <a:spcPts val="0"/>
              </a:spcBef>
              <a:buNone/>
              <a:defRPr lang="en-US" sz="1400" i="0" kern="1200" smtClean="0">
                <a:solidFill>
                  <a:schemeClr val="bg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38" name="Title 1">
            <a:extLst>
              <a:ext uri="{FF2B5EF4-FFF2-40B4-BE49-F238E27FC236}">
                <a16:creationId xmlns:a16="http://schemas.microsoft.com/office/drawing/2014/main" id="{7E5CF6DE-4761-4BA5-A429-30AC8BBAD45B}"/>
              </a:ext>
            </a:extLst>
          </p:cNvPr>
          <p:cNvSpPr>
            <a:spLocks noGrp="1"/>
          </p:cNvSpPr>
          <p:nvPr>
            <p:ph type="title" hasCustomPrompt="1"/>
          </p:nvPr>
        </p:nvSpPr>
        <p:spPr>
          <a:xfrm>
            <a:off x="839789" y="780001"/>
            <a:ext cx="10512424" cy="606677"/>
          </a:xfrm>
        </p:spPr>
        <p:txBody>
          <a:bodyPr lIns="0" tIns="0" rIns="0" bIns="0" anchor="t" anchorCtr="0">
            <a:normAutofit/>
          </a:bodyPr>
          <a:lstStyle>
            <a:lvl1pPr marL="0" algn="r" defTabSz="914400" rtl="0" eaLnBrk="1" latinLnBrk="0" hangingPunct="1">
              <a:lnSpc>
                <a:spcPct val="90000"/>
              </a:lnSpc>
              <a:spcBef>
                <a:spcPct val="0"/>
              </a:spcBef>
              <a:buNone/>
              <a:defRPr lang="ru-RU" sz="3600" b="1" kern="1200" dirty="0">
                <a:solidFill>
                  <a:schemeClr val="bg2"/>
                </a:solidFill>
                <a:latin typeface="+mj-lt"/>
                <a:ea typeface="+mj-ea"/>
                <a:cs typeface="+mj-cs"/>
              </a:defRPr>
            </a:lvl1pPr>
          </a:lstStyle>
          <a:p>
            <a:r>
              <a:rPr lang="en-US" noProof="0"/>
              <a:t>HOW TO USE THIS TEMPLATE</a:t>
            </a:r>
          </a:p>
        </p:txBody>
      </p:sp>
      <p:sp>
        <p:nvSpPr>
          <p:cNvPr id="41" name="Picture Placeholder 9">
            <a:extLst>
              <a:ext uri="{FF2B5EF4-FFF2-40B4-BE49-F238E27FC236}">
                <a16:creationId xmlns:a16="http://schemas.microsoft.com/office/drawing/2014/main" id="{8A4896B5-1C5E-47F0-8F0C-4EF97E356C86}"/>
              </a:ext>
            </a:extLst>
          </p:cNvPr>
          <p:cNvSpPr>
            <a:spLocks noGrp="1"/>
          </p:cNvSpPr>
          <p:nvPr>
            <p:ph type="pic" sz="quarter" idx="13"/>
          </p:nvPr>
        </p:nvSpPr>
        <p:spPr>
          <a:xfrm>
            <a:off x="7900319" y="3779907"/>
            <a:ext cx="1481328" cy="758952"/>
          </a:xfrm>
        </p:spPr>
        <p:txBody>
          <a:bodyPr anchor="ctr" anchorCtr="0">
            <a:normAutofit/>
          </a:bodyPr>
          <a:lstStyle>
            <a:lvl1pPr marL="0" indent="0" algn="ctr">
              <a:buNone/>
              <a:defRPr sz="1400"/>
            </a:lvl1pPr>
          </a:lstStyle>
          <a:p>
            <a:r>
              <a:rPr lang="en-US" noProof="0"/>
              <a:t>Click icon to add picture</a:t>
            </a:r>
            <a:endParaRPr lang="en-US" noProof="0" dirty="0"/>
          </a:p>
        </p:txBody>
      </p:sp>
      <p:grpSp>
        <p:nvGrpSpPr>
          <p:cNvPr id="31" name="Group 30">
            <a:extLst>
              <a:ext uri="{FF2B5EF4-FFF2-40B4-BE49-F238E27FC236}">
                <a16:creationId xmlns:a16="http://schemas.microsoft.com/office/drawing/2014/main" id="{D87F4783-C8BA-411C-A188-4A4DAED10C02}"/>
              </a:ext>
            </a:extLst>
          </p:cNvPr>
          <p:cNvGrpSpPr/>
          <p:nvPr userDrawn="1"/>
        </p:nvGrpSpPr>
        <p:grpSpPr>
          <a:xfrm flipH="1">
            <a:off x="4416000" y="1375202"/>
            <a:ext cx="7776000" cy="100800"/>
            <a:chOff x="-322289" y="3240138"/>
            <a:chExt cx="5070122" cy="100800"/>
          </a:xfrm>
        </p:grpSpPr>
        <p:cxnSp>
          <p:nvCxnSpPr>
            <p:cNvPr id="39" name="Straight Connector 38">
              <a:extLst>
                <a:ext uri="{FF2B5EF4-FFF2-40B4-BE49-F238E27FC236}">
                  <a16:creationId xmlns:a16="http://schemas.microsoft.com/office/drawing/2014/main" id="{959A2713-966D-4694-A067-D6BE1B2986D1}"/>
                </a:ext>
              </a:extLst>
            </p:cNvPr>
            <p:cNvCxnSpPr>
              <a:cxnSpLocks/>
            </p:cNvCxnSpPr>
            <p:nvPr userDrawn="1"/>
          </p:nvCxnSpPr>
          <p:spPr>
            <a:xfrm>
              <a:off x="-322289" y="3290538"/>
              <a:ext cx="5070122"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2" name="Oval 41">
              <a:extLst>
                <a:ext uri="{FF2B5EF4-FFF2-40B4-BE49-F238E27FC236}">
                  <a16:creationId xmlns:a16="http://schemas.microsoft.com/office/drawing/2014/main" id="{FCA15F19-C2FE-4F13-9359-69E884CA83B9}"/>
                </a:ext>
              </a:extLst>
            </p:cNvPr>
            <p:cNvSpPr/>
            <p:nvPr userDrawn="1"/>
          </p:nvSpPr>
          <p:spPr>
            <a:xfrm>
              <a:off x="4682109" y="3240138"/>
              <a:ext cx="65724"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Tree>
    <p:extLst>
      <p:ext uri="{BB962C8B-B14F-4D97-AF65-F5344CB8AC3E}">
        <p14:creationId xmlns:p14="http://schemas.microsoft.com/office/powerpoint/2010/main" val="32535776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78196A9-689D-4410-BFC0-7ACB19755A0C}"/>
              </a:ext>
            </a:extLst>
          </p:cNvPr>
          <p:cNvSpPr/>
          <p:nvPr userDrawn="1"/>
        </p:nvSpPr>
        <p:spPr>
          <a:xfrm>
            <a:off x="0" y="0"/>
            <a:ext cx="12192000" cy="4416552"/>
          </a:xfrm>
          <a:prstGeom prst="rect">
            <a:avLst/>
          </a:prstGeom>
          <a:blipFill>
            <a:blip r:embed="rId2"/>
            <a:srcRect/>
            <a:stretch>
              <a:fillRect l="-842" r="-84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2" name="Title 1">
            <a:extLst>
              <a:ext uri="{FF2B5EF4-FFF2-40B4-BE49-F238E27FC236}">
                <a16:creationId xmlns:a16="http://schemas.microsoft.com/office/drawing/2014/main" id="{129BFEAD-57CF-438A-8084-C5AC7F47E544}"/>
              </a:ext>
            </a:extLst>
          </p:cNvPr>
          <p:cNvSpPr>
            <a:spLocks noGrp="1"/>
          </p:cNvSpPr>
          <p:nvPr>
            <p:ph type="ctrTitle" hasCustomPrompt="1"/>
          </p:nvPr>
        </p:nvSpPr>
        <p:spPr>
          <a:xfrm>
            <a:off x="1524000" y="2462986"/>
            <a:ext cx="9144000" cy="1786094"/>
          </a:xfrm>
        </p:spPr>
        <p:txBody>
          <a:bodyPr anchor="b"/>
          <a:lstStyle>
            <a:lvl1pPr algn="ctr">
              <a:defRPr sz="6000"/>
            </a:lvl1pPr>
          </a:lstStyle>
          <a:p>
            <a:r>
              <a:rPr lang="en-US" noProof="0"/>
              <a:t>CLICK TO EDIT MASTER TITLE STYLE</a:t>
            </a:r>
          </a:p>
        </p:txBody>
      </p:sp>
      <p:sp>
        <p:nvSpPr>
          <p:cNvPr id="4" name="Date Placeholder 3">
            <a:extLst>
              <a:ext uri="{FF2B5EF4-FFF2-40B4-BE49-F238E27FC236}">
                <a16:creationId xmlns:a16="http://schemas.microsoft.com/office/drawing/2014/main" id="{7E17A3CB-B083-4E49-9123-A5E47559DCDB}"/>
              </a:ext>
            </a:extLst>
          </p:cNvPr>
          <p:cNvSpPr>
            <a:spLocks noGrp="1"/>
          </p:cNvSpPr>
          <p:nvPr>
            <p:ph type="dt" sz="half" idx="10"/>
          </p:nvPr>
        </p:nvSpPr>
        <p:spPr/>
        <p:txBody>
          <a:bodyPr/>
          <a:lstStyle/>
          <a:p>
            <a:r>
              <a:rPr lang="en-US" noProof="0"/>
              <a:t>MM.DD.20XX</a:t>
            </a:r>
            <a:endParaRPr lang="en-US" noProof="0" dirty="0"/>
          </a:p>
        </p:txBody>
      </p:sp>
      <p:sp>
        <p:nvSpPr>
          <p:cNvPr id="5" name="Footer Placeholder 4">
            <a:extLst>
              <a:ext uri="{FF2B5EF4-FFF2-40B4-BE49-F238E27FC236}">
                <a16:creationId xmlns:a16="http://schemas.microsoft.com/office/drawing/2014/main" id="{A8C4102C-4609-416C-A808-0FFE0051DAA1}"/>
              </a:ext>
            </a:extLst>
          </p:cNvPr>
          <p:cNvSpPr>
            <a:spLocks noGrp="1"/>
          </p:cNvSpPr>
          <p:nvPr>
            <p:ph type="ftr" sz="quarter" idx="11"/>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2D7BCC5D-6F2C-472F-BD4C-4096793DFC24}"/>
              </a:ext>
            </a:extLst>
          </p:cNvPr>
          <p:cNvSpPr>
            <a:spLocks noGrp="1"/>
          </p:cNvSpPr>
          <p:nvPr>
            <p:ph type="sldNum" sz="quarter" idx="12"/>
          </p:nvPr>
        </p:nvSpPr>
        <p:spPr>
          <a:xfrm>
            <a:off x="778643" y="5879656"/>
            <a:ext cx="354492" cy="297307"/>
          </a:xfrm>
          <a:prstGeom prst="rect">
            <a:avLst/>
          </a:prstGeom>
        </p:spPr>
        <p:txBody>
          <a:bodyPr/>
          <a:lstStyle/>
          <a:p>
            <a:fld id="{8D581BC7-E183-40DB-AC97-C19EA4EB8894}" type="slidenum">
              <a:rPr lang="en-US" noProof="0" smtClean="0"/>
              <a:t>‹#›</a:t>
            </a:fld>
            <a:endParaRPr lang="en-US" noProof="0" dirty="0"/>
          </a:p>
        </p:txBody>
      </p:sp>
      <p:sp>
        <p:nvSpPr>
          <p:cNvPr id="7" name="Rectangle 6">
            <a:extLst>
              <a:ext uri="{FF2B5EF4-FFF2-40B4-BE49-F238E27FC236}">
                <a16:creationId xmlns:a16="http://schemas.microsoft.com/office/drawing/2014/main" id="{7BE854BB-FA44-4CAB-85DF-F5C412560348}"/>
              </a:ext>
            </a:extLst>
          </p:cNvPr>
          <p:cNvSpPr/>
          <p:nvPr userDrawn="1"/>
        </p:nvSpPr>
        <p:spPr>
          <a:xfrm>
            <a:off x="0" y="4416552"/>
            <a:ext cx="12192000" cy="2441448"/>
          </a:xfrm>
          <a:prstGeom prst="rect">
            <a:avLst/>
          </a:prstGeom>
          <a:gradFill flip="none" rotWithShape="1">
            <a:gsLst>
              <a:gs pos="0">
                <a:schemeClr val="accent2"/>
              </a:gs>
              <a:gs pos="34000">
                <a:srgbClr val="0F1722"/>
              </a:gs>
              <a:gs pos="69000">
                <a:srgbClr val="0F1722"/>
              </a:gs>
              <a:gs pos="100000">
                <a:schemeClr val="accent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Subtitle 2">
            <a:extLst>
              <a:ext uri="{FF2B5EF4-FFF2-40B4-BE49-F238E27FC236}">
                <a16:creationId xmlns:a16="http://schemas.microsoft.com/office/drawing/2014/main" id="{389BFFF1-5465-4317-B9DB-C23A5B1D76EF}"/>
              </a:ext>
            </a:extLst>
          </p:cNvPr>
          <p:cNvSpPr>
            <a:spLocks noGrp="1"/>
          </p:cNvSpPr>
          <p:nvPr>
            <p:ph type="subTitle" idx="1"/>
          </p:nvPr>
        </p:nvSpPr>
        <p:spPr>
          <a:xfrm>
            <a:off x="1524000" y="4734696"/>
            <a:ext cx="9144000" cy="459798"/>
          </a:xfrm>
        </p:spPr>
        <p:txBody>
          <a:bodyPr lIns="0" tIns="0" rIns="0" bIns="0">
            <a:normAutofit/>
          </a:bodyPr>
          <a:lstStyle>
            <a:lvl1pPr marL="0" indent="0" algn="ctr">
              <a:lnSpc>
                <a:spcPct val="100000"/>
              </a:lnSpc>
              <a:spcBef>
                <a:spcPts val="0"/>
              </a:spcBef>
              <a:buNone/>
              <a:defRPr sz="2800" b="1">
                <a:latin typeface="+mn-lt"/>
                <a:cs typeface="Segoe UI Semibold" panose="020B07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grpSp>
        <p:nvGrpSpPr>
          <p:cNvPr id="15" name="Group 14">
            <a:extLst>
              <a:ext uri="{FF2B5EF4-FFF2-40B4-BE49-F238E27FC236}">
                <a16:creationId xmlns:a16="http://schemas.microsoft.com/office/drawing/2014/main" id="{676B4374-8F24-43DE-860D-E5C6EA850AB4}"/>
              </a:ext>
            </a:extLst>
          </p:cNvPr>
          <p:cNvGrpSpPr/>
          <p:nvPr userDrawn="1"/>
        </p:nvGrpSpPr>
        <p:grpSpPr>
          <a:xfrm>
            <a:off x="3619265" y="2253996"/>
            <a:ext cx="4953471" cy="100584"/>
            <a:chOff x="3631692" y="2253996"/>
            <a:chExt cx="4953471" cy="100584"/>
          </a:xfrm>
        </p:grpSpPr>
        <p:sp>
          <p:nvSpPr>
            <p:cNvPr id="11" name="Oval 10">
              <a:extLst>
                <a:ext uri="{FF2B5EF4-FFF2-40B4-BE49-F238E27FC236}">
                  <a16:creationId xmlns:a16="http://schemas.microsoft.com/office/drawing/2014/main" id="{585C7755-9394-4129-AB48-1AC32DA80C75}"/>
                </a:ext>
              </a:extLst>
            </p:cNvPr>
            <p:cNvSpPr/>
            <p:nvPr userDrawn="1"/>
          </p:nvSpPr>
          <p:spPr>
            <a:xfrm>
              <a:off x="3631692" y="2253996"/>
              <a:ext cx="100584" cy="100584"/>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3" name="Straight Connector 12">
              <a:extLst>
                <a:ext uri="{FF2B5EF4-FFF2-40B4-BE49-F238E27FC236}">
                  <a16:creationId xmlns:a16="http://schemas.microsoft.com/office/drawing/2014/main" id="{64C71ABE-575A-48CF-82B1-EDE8535F3993}"/>
                </a:ext>
              </a:extLst>
            </p:cNvPr>
            <p:cNvCxnSpPr/>
            <p:nvPr userDrawn="1"/>
          </p:nvCxnSpPr>
          <p:spPr>
            <a:xfrm>
              <a:off x="3681984" y="2307679"/>
              <a:ext cx="4828032" cy="0"/>
            </a:xfrm>
            <a:prstGeom prst="line">
              <a:avLst/>
            </a:prstGeom>
            <a:ln w="12700">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E3C1EA63-78B2-4715-B4DC-63D98AC7F354}"/>
                </a:ext>
              </a:extLst>
            </p:cNvPr>
            <p:cNvSpPr/>
            <p:nvPr userDrawn="1"/>
          </p:nvSpPr>
          <p:spPr>
            <a:xfrm>
              <a:off x="8484579" y="2253996"/>
              <a:ext cx="100584" cy="100584"/>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16" name="Group 15">
            <a:extLst>
              <a:ext uri="{FF2B5EF4-FFF2-40B4-BE49-F238E27FC236}">
                <a16:creationId xmlns:a16="http://schemas.microsoft.com/office/drawing/2014/main" id="{E9BB74A1-0BEA-4AD8-8138-0641A45D8B40}"/>
              </a:ext>
            </a:extLst>
          </p:cNvPr>
          <p:cNvGrpSpPr/>
          <p:nvPr userDrawn="1"/>
        </p:nvGrpSpPr>
        <p:grpSpPr>
          <a:xfrm>
            <a:off x="4652581" y="5305363"/>
            <a:ext cx="2886839" cy="100584"/>
            <a:chOff x="3631690" y="2253996"/>
            <a:chExt cx="5028467" cy="100584"/>
          </a:xfrm>
        </p:grpSpPr>
        <p:sp>
          <p:nvSpPr>
            <p:cNvPr id="17" name="Oval 16">
              <a:extLst>
                <a:ext uri="{FF2B5EF4-FFF2-40B4-BE49-F238E27FC236}">
                  <a16:creationId xmlns:a16="http://schemas.microsoft.com/office/drawing/2014/main" id="{73D0026E-5270-4C52-A1AF-5631E8192DCD}"/>
                </a:ext>
              </a:extLst>
            </p:cNvPr>
            <p:cNvSpPr/>
            <p:nvPr userDrawn="1"/>
          </p:nvSpPr>
          <p:spPr>
            <a:xfrm>
              <a:off x="3631690" y="2253996"/>
              <a:ext cx="175203" cy="100584"/>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A6085D92-5F70-4097-A2FF-C15B13788D08}"/>
                </a:ext>
              </a:extLst>
            </p:cNvPr>
            <p:cNvCxnSpPr/>
            <p:nvPr userDrawn="1"/>
          </p:nvCxnSpPr>
          <p:spPr>
            <a:xfrm>
              <a:off x="3681984" y="2307679"/>
              <a:ext cx="4828032" cy="0"/>
            </a:xfrm>
            <a:prstGeom prst="line">
              <a:avLst/>
            </a:prstGeom>
            <a:ln w="12700">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BE68EB6C-48D0-4EBF-8541-926D16790F52}"/>
                </a:ext>
              </a:extLst>
            </p:cNvPr>
            <p:cNvSpPr/>
            <p:nvPr userDrawn="1"/>
          </p:nvSpPr>
          <p:spPr>
            <a:xfrm>
              <a:off x="8484578" y="2253996"/>
              <a:ext cx="175579" cy="100584"/>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Tree>
    <p:extLst>
      <p:ext uri="{BB962C8B-B14F-4D97-AF65-F5344CB8AC3E}">
        <p14:creationId xmlns:p14="http://schemas.microsoft.com/office/powerpoint/2010/main" val="13641896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5015858-8549-49EA-BB83-070E0D9D4890}"/>
              </a:ext>
            </a:extLst>
          </p:cNvPr>
          <p:cNvSpPr/>
          <p:nvPr userDrawn="1"/>
        </p:nvSpPr>
        <p:spPr>
          <a:xfrm>
            <a:off x="6083808" y="0"/>
            <a:ext cx="6108192" cy="6858000"/>
          </a:xfrm>
          <a:prstGeom prst="rect">
            <a:avLst/>
          </a:prstGeom>
          <a:gradFill flip="none" rotWithShape="1">
            <a:gsLst>
              <a:gs pos="0">
                <a:schemeClr val="accent2"/>
              </a:gs>
              <a:gs pos="36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2206FBAC-B8FD-4768-B682-E0B93BA33105}"/>
              </a:ext>
            </a:extLst>
          </p:cNvPr>
          <p:cNvSpPr>
            <a:spLocks noGrp="1"/>
          </p:cNvSpPr>
          <p:nvPr>
            <p:ph type="title" hasCustomPrompt="1"/>
          </p:nvPr>
        </p:nvSpPr>
        <p:spPr>
          <a:xfrm>
            <a:off x="6769768" y="2133599"/>
            <a:ext cx="4618957" cy="2492461"/>
          </a:xfrm>
        </p:spPr>
        <p:txBody>
          <a:bodyPr lIns="0" tIns="0" rIns="0" bIns="0" anchor="b" anchorCtr="0">
            <a:noAutofit/>
          </a:bodyPr>
          <a:lstStyle>
            <a:lvl1pPr>
              <a:defRPr sz="6000"/>
            </a:lvl1pPr>
          </a:lstStyle>
          <a:p>
            <a:r>
              <a:rPr lang="en-US" noProof="0"/>
              <a:t>PITCH</a:t>
            </a:r>
            <a:br>
              <a:rPr lang="en-US" noProof="0"/>
            </a:br>
            <a:r>
              <a:rPr lang="en-US" noProof="0"/>
              <a:t>DECK</a:t>
            </a:r>
            <a:br>
              <a:rPr lang="en-US" noProof="0"/>
            </a:br>
            <a:r>
              <a:rPr lang="en-US" noProof="0"/>
              <a:t>TITLE</a:t>
            </a:r>
          </a:p>
        </p:txBody>
      </p:sp>
      <p:sp>
        <p:nvSpPr>
          <p:cNvPr id="4" name="Date Placeholder 3">
            <a:extLst>
              <a:ext uri="{FF2B5EF4-FFF2-40B4-BE49-F238E27FC236}">
                <a16:creationId xmlns:a16="http://schemas.microsoft.com/office/drawing/2014/main" id="{2472534F-03A6-408A-9BF1-303D0A440BA4}"/>
              </a:ext>
            </a:extLst>
          </p:cNvPr>
          <p:cNvSpPr>
            <a:spLocks noGrp="1"/>
          </p:cNvSpPr>
          <p:nvPr>
            <p:ph type="dt" sz="half" idx="10"/>
          </p:nvPr>
        </p:nvSpPr>
        <p:spPr/>
        <p:txBody>
          <a:bodyPr/>
          <a:lstStyle/>
          <a:p>
            <a:r>
              <a:rPr lang="en-US" noProof="0"/>
              <a:t>MM.DD.20XX</a:t>
            </a:r>
            <a:endParaRPr lang="en-US" noProof="0" dirty="0"/>
          </a:p>
        </p:txBody>
      </p:sp>
      <p:sp>
        <p:nvSpPr>
          <p:cNvPr id="5" name="Footer Placeholder 4">
            <a:extLst>
              <a:ext uri="{FF2B5EF4-FFF2-40B4-BE49-F238E27FC236}">
                <a16:creationId xmlns:a16="http://schemas.microsoft.com/office/drawing/2014/main" id="{0A24E181-0C50-4F43-A5A7-6FDD1500C708}"/>
              </a:ext>
            </a:extLst>
          </p:cNvPr>
          <p:cNvSpPr>
            <a:spLocks noGrp="1"/>
          </p:cNvSpPr>
          <p:nvPr>
            <p:ph type="ftr" sz="quarter" idx="11"/>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13A749CC-EB55-4FEF-AA4C-9A9C6E2AA9C0}"/>
              </a:ext>
            </a:extLst>
          </p:cNvPr>
          <p:cNvSpPr>
            <a:spLocks noGrp="1"/>
          </p:cNvSpPr>
          <p:nvPr>
            <p:ph type="sldNum" sz="quarter" idx="12"/>
          </p:nvPr>
        </p:nvSpPr>
        <p:spPr>
          <a:xfrm>
            <a:off x="778643" y="5879656"/>
            <a:ext cx="354492" cy="297307"/>
          </a:xfrm>
          <a:prstGeom prst="rect">
            <a:avLst/>
          </a:prstGeom>
        </p:spPr>
        <p:txBody>
          <a:bodyPr/>
          <a:lstStyle/>
          <a:p>
            <a:fld id="{8D581BC7-E183-40DB-AC97-C19EA4EB8894}" type="slidenum">
              <a:rPr lang="en-US" noProof="0" smtClean="0"/>
              <a:t>‹#›</a:t>
            </a:fld>
            <a:endParaRPr lang="en-US" noProof="0" dirty="0"/>
          </a:p>
        </p:txBody>
      </p:sp>
      <p:grpSp>
        <p:nvGrpSpPr>
          <p:cNvPr id="9" name="Group 8">
            <a:extLst>
              <a:ext uri="{FF2B5EF4-FFF2-40B4-BE49-F238E27FC236}">
                <a16:creationId xmlns:a16="http://schemas.microsoft.com/office/drawing/2014/main" id="{6F3E26A6-6962-4A35-AA86-805537D45296}"/>
              </a:ext>
            </a:extLst>
          </p:cNvPr>
          <p:cNvGrpSpPr/>
          <p:nvPr userDrawn="1"/>
        </p:nvGrpSpPr>
        <p:grpSpPr>
          <a:xfrm>
            <a:off x="6769768" y="1947412"/>
            <a:ext cx="2520148" cy="102440"/>
            <a:chOff x="3631690" y="2252140"/>
            <a:chExt cx="4389743" cy="102440"/>
          </a:xfrm>
        </p:grpSpPr>
        <p:sp>
          <p:nvSpPr>
            <p:cNvPr id="10" name="Oval 9">
              <a:extLst>
                <a:ext uri="{FF2B5EF4-FFF2-40B4-BE49-F238E27FC236}">
                  <a16:creationId xmlns:a16="http://schemas.microsoft.com/office/drawing/2014/main" id="{681504C4-12AC-4251-8E47-0089784BDB9B}"/>
                </a:ext>
              </a:extLst>
            </p:cNvPr>
            <p:cNvSpPr/>
            <p:nvPr userDrawn="1"/>
          </p:nvSpPr>
          <p:spPr>
            <a:xfrm>
              <a:off x="3631690" y="2253996"/>
              <a:ext cx="175203" cy="100584"/>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1" name="Straight Connector 10">
              <a:extLst>
                <a:ext uri="{FF2B5EF4-FFF2-40B4-BE49-F238E27FC236}">
                  <a16:creationId xmlns:a16="http://schemas.microsoft.com/office/drawing/2014/main" id="{192040D0-01C2-4643-8F84-3B8F334E545C}"/>
                </a:ext>
              </a:extLst>
            </p:cNvPr>
            <p:cNvCxnSpPr/>
            <p:nvPr userDrawn="1"/>
          </p:nvCxnSpPr>
          <p:spPr>
            <a:xfrm>
              <a:off x="3681984" y="2307679"/>
              <a:ext cx="4201365" cy="0"/>
            </a:xfrm>
            <a:prstGeom prst="line">
              <a:avLst/>
            </a:prstGeom>
            <a:ln w="12700">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7ED601E9-2BFC-460B-A2A8-69A787A4988E}"/>
                </a:ext>
              </a:extLst>
            </p:cNvPr>
            <p:cNvSpPr/>
            <p:nvPr userDrawn="1"/>
          </p:nvSpPr>
          <p:spPr>
            <a:xfrm>
              <a:off x="7845854" y="2252140"/>
              <a:ext cx="175579" cy="100584"/>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13" name="Group 12">
            <a:extLst>
              <a:ext uri="{FF2B5EF4-FFF2-40B4-BE49-F238E27FC236}">
                <a16:creationId xmlns:a16="http://schemas.microsoft.com/office/drawing/2014/main" id="{BB49A8A6-FEDB-4D20-B581-A84DB8EFE977}"/>
              </a:ext>
            </a:extLst>
          </p:cNvPr>
          <p:cNvGrpSpPr/>
          <p:nvPr userDrawn="1"/>
        </p:nvGrpSpPr>
        <p:grpSpPr>
          <a:xfrm>
            <a:off x="6769768" y="4654084"/>
            <a:ext cx="2520148" cy="100584"/>
            <a:chOff x="3631690" y="2253996"/>
            <a:chExt cx="4389742" cy="100584"/>
          </a:xfrm>
        </p:grpSpPr>
        <p:sp>
          <p:nvSpPr>
            <p:cNvPr id="14" name="Oval 13">
              <a:extLst>
                <a:ext uri="{FF2B5EF4-FFF2-40B4-BE49-F238E27FC236}">
                  <a16:creationId xmlns:a16="http://schemas.microsoft.com/office/drawing/2014/main" id="{C2F65998-5EC3-446A-8307-1CF81A348CE3}"/>
                </a:ext>
              </a:extLst>
            </p:cNvPr>
            <p:cNvSpPr/>
            <p:nvPr userDrawn="1"/>
          </p:nvSpPr>
          <p:spPr>
            <a:xfrm>
              <a:off x="3631690" y="2253996"/>
              <a:ext cx="175203" cy="100584"/>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5" name="Straight Connector 14">
              <a:extLst>
                <a:ext uri="{FF2B5EF4-FFF2-40B4-BE49-F238E27FC236}">
                  <a16:creationId xmlns:a16="http://schemas.microsoft.com/office/drawing/2014/main" id="{7CC5D776-F60A-4A0C-AA7C-EFACDA2CEA88}"/>
                </a:ext>
              </a:extLst>
            </p:cNvPr>
            <p:cNvCxnSpPr/>
            <p:nvPr userDrawn="1"/>
          </p:nvCxnSpPr>
          <p:spPr>
            <a:xfrm>
              <a:off x="3681984" y="2307679"/>
              <a:ext cx="4201364" cy="0"/>
            </a:xfrm>
            <a:prstGeom prst="line">
              <a:avLst/>
            </a:prstGeom>
            <a:ln w="12700">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6" name="Oval 15">
              <a:extLst>
                <a:ext uri="{FF2B5EF4-FFF2-40B4-BE49-F238E27FC236}">
                  <a16:creationId xmlns:a16="http://schemas.microsoft.com/office/drawing/2014/main" id="{AEAFE309-55C5-409C-92ED-748307C74318}"/>
                </a:ext>
              </a:extLst>
            </p:cNvPr>
            <p:cNvSpPr/>
            <p:nvPr userDrawn="1"/>
          </p:nvSpPr>
          <p:spPr>
            <a:xfrm>
              <a:off x="7845853" y="2253996"/>
              <a:ext cx="175579" cy="100584"/>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17" name="Subtitle 2">
            <a:extLst>
              <a:ext uri="{FF2B5EF4-FFF2-40B4-BE49-F238E27FC236}">
                <a16:creationId xmlns:a16="http://schemas.microsoft.com/office/drawing/2014/main" id="{5B77B20B-76F5-4912-803D-5709F730D4FB}"/>
              </a:ext>
            </a:extLst>
          </p:cNvPr>
          <p:cNvSpPr>
            <a:spLocks noGrp="1"/>
          </p:cNvSpPr>
          <p:nvPr>
            <p:ph type="subTitle" idx="1"/>
          </p:nvPr>
        </p:nvSpPr>
        <p:spPr>
          <a:xfrm>
            <a:off x="6769767" y="4889444"/>
            <a:ext cx="4618957" cy="590626"/>
          </a:xfrm>
        </p:spPr>
        <p:txBody>
          <a:bodyPr lIns="0" tIns="0" rIns="0" bIns="0">
            <a:normAutofit/>
          </a:bodyPr>
          <a:lstStyle>
            <a:lvl1pPr marL="0" indent="0" algn="l">
              <a:lnSpc>
                <a:spcPct val="100000"/>
              </a:lnSpc>
              <a:spcBef>
                <a:spcPts val="0"/>
              </a:spcBef>
              <a:buNone/>
              <a:defRPr sz="2800" b="1">
                <a:latin typeface="+mn-lt"/>
                <a:cs typeface="Segoe UI Semibold" panose="020B07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Tree>
    <p:extLst>
      <p:ext uri="{BB962C8B-B14F-4D97-AF65-F5344CB8AC3E}">
        <p14:creationId xmlns:p14="http://schemas.microsoft.com/office/powerpoint/2010/main" val="379195899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16E3F0B-343E-4C97-A8D6-C47FCC915F74}"/>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2" name="Title 1">
            <a:extLst>
              <a:ext uri="{FF2B5EF4-FFF2-40B4-BE49-F238E27FC236}">
                <a16:creationId xmlns:a16="http://schemas.microsoft.com/office/drawing/2014/main" id="{7215E379-3C1C-4942-917E-02E25E8CB910}"/>
              </a:ext>
            </a:extLst>
          </p:cNvPr>
          <p:cNvSpPr>
            <a:spLocks noGrp="1"/>
          </p:cNvSpPr>
          <p:nvPr>
            <p:ph type="title"/>
          </p:nvPr>
        </p:nvSpPr>
        <p:spPr>
          <a:xfrm>
            <a:off x="838200" y="365126"/>
            <a:ext cx="10515600" cy="652969"/>
          </a:xfrm>
        </p:spPr>
        <p:txBody>
          <a:bodyPr/>
          <a:lstStyle/>
          <a:p>
            <a:r>
              <a:rPr lang="en-US" noProof="0"/>
              <a:t>Click to edit Master title style</a:t>
            </a:r>
          </a:p>
        </p:txBody>
      </p:sp>
      <p:sp>
        <p:nvSpPr>
          <p:cNvPr id="3" name="Date Placeholder 2">
            <a:extLst>
              <a:ext uri="{FF2B5EF4-FFF2-40B4-BE49-F238E27FC236}">
                <a16:creationId xmlns:a16="http://schemas.microsoft.com/office/drawing/2014/main" id="{046047C4-77C4-4E19-8DD7-2ED3165B7637}"/>
              </a:ext>
            </a:extLst>
          </p:cNvPr>
          <p:cNvSpPr>
            <a:spLocks noGrp="1"/>
          </p:cNvSpPr>
          <p:nvPr>
            <p:ph type="dt" sz="half" idx="10"/>
          </p:nvPr>
        </p:nvSpPr>
        <p:spPr/>
        <p:txBody>
          <a:bodyPr/>
          <a:lstStyle/>
          <a:p>
            <a:r>
              <a:rPr lang="en-US" noProof="0"/>
              <a:t>MM.DD.20XX</a:t>
            </a:r>
            <a:endParaRPr lang="en-US" noProof="0" dirty="0"/>
          </a:p>
        </p:txBody>
      </p:sp>
      <p:sp>
        <p:nvSpPr>
          <p:cNvPr id="4" name="Footer Placeholder 3">
            <a:extLst>
              <a:ext uri="{FF2B5EF4-FFF2-40B4-BE49-F238E27FC236}">
                <a16:creationId xmlns:a16="http://schemas.microsoft.com/office/drawing/2014/main" id="{D250B5CF-1C4F-4BA2-8E78-5F48C92A9DA1}"/>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714C6A0A-8A9D-47A1-97DA-BB494915175B}"/>
              </a:ext>
            </a:extLst>
          </p:cNvPr>
          <p:cNvSpPr>
            <a:spLocks noGrp="1"/>
          </p:cNvSpPr>
          <p:nvPr>
            <p:ph type="sldNum" sz="quarter" idx="12"/>
          </p:nvPr>
        </p:nvSpPr>
        <p:spPr>
          <a:xfrm>
            <a:off x="778643" y="5879656"/>
            <a:ext cx="354492" cy="297307"/>
          </a:xfrm>
          <a:prstGeom prst="rect">
            <a:avLst/>
          </a:prstGeom>
        </p:spPr>
        <p:txBody>
          <a:bodyPr/>
          <a:lstStyle/>
          <a:p>
            <a:fld id="{8D581BC7-E183-40DB-AC97-C19EA4EB8894}" type="slidenum">
              <a:rPr lang="en-US" noProof="0" smtClean="0"/>
              <a:pPr/>
              <a:t>‹#›</a:t>
            </a:fld>
            <a:endParaRPr lang="en-US" noProof="0" dirty="0"/>
          </a:p>
        </p:txBody>
      </p:sp>
      <p:sp>
        <p:nvSpPr>
          <p:cNvPr id="6" name="Content Placeholder 2">
            <a:extLst>
              <a:ext uri="{FF2B5EF4-FFF2-40B4-BE49-F238E27FC236}">
                <a16:creationId xmlns:a16="http://schemas.microsoft.com/office/drawing/2014/main" id="{DEA943F6-C418-4339-8C7E-A12127BDE29C}"/>
              </a:ext>
            </a:extLst>
          </p:cNvPr>
          <p:cNvSpPr>
            <a:spLocks noGrp="1"/>
          </p:cNvSpPr>
          <p:nvPr>
            <p:ph idx="1"/>
          </p:nvPr>
        </p:nvSpPr>
        <p:spPr>
          <a:xfrm>
            <a:off x="838200" y="1187777"/>
            <a:ext cx="10515600" cy="4534293"/>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7844681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B6FE9A2-5CE4-4652-97CE-3FF947D5485F}"/>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2" name="Title 1">
            <a:extLst>
              <a:ext uri="{FF2B5EF4-FFF2-40B4-BE49-F238E27FC236}">
                <a16:creationId xmlns:a16="http://schemas.microsoft.com/office/drawing/2014/main" id="{7215E379-3C1C-4942-917E-02E25E8CB910}"/>
              </a:ext>
            </a:extLst>
          </p:cNvPr>
          <p:cNvSpPr>
            <a:spLocks noGrp="1"/>
          </p:cNvSpPr>
          <p:nvPr>
            <p:ph type="title"/>
          </p:nvPr>
        </p:nvSpPr>
        <p:spPr>
          <a:xfrm>
            <a:off x="838200" y="365126"/>
            <a:ext cx="10515600" cy="652969"/>
          </a:xfrm>
        </p:spPr>
        <p:txBody>
          <a:bodyPr/>
          <a:lstStyle/>
          <a:p>
            <a:r>
              <a:rPr lang="en-US" noProof="0"/>
              <a:t>Click to edit Master title style</a:t>
            </a:r>
          </a:p>
        </p:txBody>
      </p:sp>
      <p:sp>
        <p:nvSpPr>
          <p:cNvPr id="3" name="Date Placeholder 2">
            <a:extLst>
              <a:ext uri="{FF2B5EF4-FFF2-40B4-BE49-F238E27FC236}">
                <a16:creationId xmlns:a16="http://schemas.microsoft.com/office/drawing/2014/main" id="{046047C4-77C4-4E19-8DD7-2ED3165B7637}"/>
              </a:ext>
            </a:extLst>
          </p:cNvPr>
          <p:cNvSpPr>
            <a:spLocks noGrp="1"/>
          </p:cNvSpPr>
          <p:nvPr>
            <p:ph type="dt" sz="half" idx="10"/>
          </p:nvPr>
        </p:nvSpPr>
        <p:spPr/>
        <p:txBody>
          <a:bodyPr/>
          <a:lstStyle/>
          <a:p>
            <a:r>
              <a:rPr lang="en-US" noProof="0"/>
              <a:t>MM.DD.20XX</a:t>
            </a:r>
            <a:endParaRPr lang="en-US" noProof="0" dirty="0"/>
          </a:p>
        </p:txBody>
      </p:sp>
      <p:sp>
        <p:nvSpPr>
          <p:cNvPr id="4" name="Footer Placeholder 3">
            <a:extLst>
              <a:ext uri="{FF2B5EF4-FFF2-40B4-BE49-F238E27FC236}">
                <a16:creationId xmlns:a16="http://schemas.microsoft.com/office/drawing/2014/main" id="{D250B5CF-1C4F-4BA2-8E78-5F48C92A9DA1}"/>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714C6A0A-8A9D-47A1-97DA-BB494915175B}"/>
              </a:ext>
            </a:extLst>
          </p:cNvPr>
          <p:cNvSpPr>
            <a:spLocks noGrp="1"/>
          </p:cNvSpPr>
          <p:nvPr>
            <p:ph type="sldNum" sz="quarter" idx="12"/>
          </p:nvPr>
        </p:nvSpPr>
        <p:spPr>
          <a:xfrm>
            <a:off x="778643" y="5879656"/>
            <a:ext cx="354492" cy="297307"/>
          </a:xfrm>
          <a:prstGeom prst="rect">
            <a:avLst/>
          </a:prstGeom>
        </p:spPr>
        <p:txBody>
          <a:bodyPr/>
          <a:lstStyle/>
          <a:p>
            <a:fld id="{8D581BC7-E183-40DB-AC97-C19EA4EB8894}" type="slidenum">
              <a:rPr lang="en-US" noProof="0" smtClean="0"/>
              <a:pPr/>
              <a:t>‹#›</a:t>
            </a:fld>
            <a:endParaRPr lang="en-US" noProof="0" dirty="0"/>
          </a:p>
        </p:txBody>
      </p:sp>
      <p:sp>
        <p:nvSpPr>
          <p:cNvPr id="7" name="Content Placeholder 2">
            <a:extLst>
              <a:ext uri="{FF2B5EF4-FFF2-40B4-BE49-F238E27FC236}">
                <a16:creationId xmlns:a16="http://schemas.microsoft.com/office/drawing/2014/main" id="{3FD6D4E1-CC57-4556-9CB7-31B375477219}"/>
              </a:ext>
            </a:extLst>
          </p:cNvPr>
          <p:cNvSpPr>
            <a:spLocks noGrp="1"/>
          </p:cNvSpPr>
          <p:nvPr>
            <p:ph sz="half" idx="1"/>
          </p:nvPr>
        </p:nvSpPr>
        <p:spPr>
          <a:xfrm>
            <a:off x="838200" y="1159497"/>
            <a:ext cx="5181600" cy="4543719"/>
          </a:xfrm>
        </p:spPr>
        <p:txBody>
          <a:bodyPr>
            <a:normAutofit/>
          </a:bodyPr>
          <a:lstStyle>
            <a:lvl1pPr>
              <a:defRPr sz="2000">
                <a:solidFill>
                  <a:schemeClr val="bg2"/>
                </a:solidFill>
              </a:defRPr>
            </a:lvl1pPr>
            <a:lvl2pPr>
              <a:defRPr sz="1800">
                <a:solidFill>
                  <a:schemeClr val="bg2"/>
                </a:solidFill>
              </a:defRPr>
            </a:lvl2pPr>
            <a:lvl3pPr>
              <a:defRPr sz="1600">
                <a:solidFill>
                  <a:schemeClr val="bg2"/>
                </a:solidFill>
              </a:defRPr>
            </a:lvl3pPr>
            <a:lvl4pPr>
              <a:defRPr sz="1400">
                <a:solidFill>
                  <a:schemeClr val="bg2"/>
                </a:solidFill>
              </a:defRPr>
            </a:lvl4pPr>
            <a:lvl5pPr>
              <a:defRPr sz="1400">
                <a:solidFill>
                  <a:schemeClr val="bg2"/>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Content Placeholder 3">
            <a:extLst>
              <a:ext uri="{FF2B5EF4-FFF2-40B4-BE49-F238E27FC236}">
                <a16:creationId xmlns:a16="http://schemas.microsoft.com/office/drawing/2014/main" id="{2AE7A31C-D605-4363-B037-1938B9304C13}"/>
              </a:ext>
            </a:extLst>
          </p:cNvPr>
          <p:cNvSpPr>
            <a:spLocks noGrp="1"/>
          </p:cNvSpPr>
          <p:nvPr>
            <p:ph sz="half" idx="2"/>
          </p:nvPr>
        </p:nvSpPr>
        <p:spPr>
          <a:xfrm>
            <a:off x="6172200" y="1159497"/>
            <a:ext cx="5181600" cy="4543719"/>
          </a:xfrm>
        </p:spPr>
        <p:txBody>
          <a:bodyPr>
            <a:normAutofit/>
          </a:bodyPr>
          <a:lstStyle>
            <a:lvl1pPr>
              <a:defRPr sz="2000">
                <a:solidFill>
                  <a:schemeClr val="bg2"/>
                </a:solidFill>
              </a:defRPr>
            </a:lvl1pPr>
            <a:lvl2pPr>
              <a:defRPr sz="1800">
                <a:solidFill>
                  <a:schemeClr val="bg2"/>
                </a:solidFill>
              </a:defRPr>
            </a:lvl2pPr>
            <a:lvl3pPr>
              <a:defRPr sz="1600">
                <a:solidFill>
                  <a:schemeClr val="bg2"/>
                </a:solidFill>
              </a:defRPr>
            </a:lvl3pPr>
            <a:lvl4pPr>
              <a:defRPr sz="1400">
                <a:solidFill>
                  <a:schemeClr val="bg2"/>
                </a:solidFill>
              </a:defRPr>
            </a:lvl4pPr>
            <a:lvl5pPr>
              <a:defRPr sz="1400">
                <a:solidFill>
                  <a:schemeClr val="bg2"/>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8849159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4B5E40D-C1A5-4C5A-BBA0-C3E41F028D0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2" name="Title 1">
            <a:extLst>
              <a:ext uri="{FF2B5EF4-FFF2-40B4-BE49-F238E27FC236}">
                <a16:creationId xmlns:a16="http://schemas.microsoft.com/office/drawing/2014/main" id="{7215E379-3C1C-4942-917E-02E25E8CB910}"/>
              </a:ext>
            </a:extLst>
          </p:cNvPr>
          <p:cNvSpPr>
            <a:spLocks noGrp="1"/>
          </p:cNvSpPr>
          <p:nvPr>
            <p:ph type="title"/>
          </p:nvPr>
        </p:nvSpPr>
        <p:spPr>
          <a:xfrm>
            <a:off x="838200" y="365126"/>
            <a:ext cx="10515600" cy="652969"/>
          </a:xfrm>
        </p:spPr>
        <p:txBody>
          <a:bodyPr/>
          <a:lstStyle/>
          <a:p>
            <a:r>
              <a:rPr lang="en-US" noProof="0"/>
              <a:t>Click to edit Master title style</a:t>
            </a:r>
          </a:p>
        </p:txBody>
      </p:sp>
      <p:sp>
        <p:nvSpPr>
          <p:cNvPr id="3" name="Date Placeholder 2">
            <a:extLst>
              <a:ext uri="{FF2B5EF4-FFF2-40B4-BE49-F238E27FC236}">
                <a16:creationId xmlns:a16="http://schemas.microsoft.com/office/drawing/2014/main" id="{046047C4-77C4-4E19-8DD7-2ED3165B7637}"/>
              </a:ext>
            </a:extLst>
          </p:cNvPr>
          <p:cNvSpPr>
            <a:spLocks noGrp="1"/>
          </p:cNvSpPr>
          <p:nvPr>
            <p:ph type="dt" sz="half" idx="10"/>
          </p:nvPr>
        </p:nvSpPr>
        <p:spPr/>
        <p:txBody>
          <a:bodyPr/>
          <a:lstStyle/>
          <a:p>
            <a:r>
              <a:rPr lang="en-US" noProof="0"/>
              <a:t>MM.DD.20XX</a:t>
            </a:r>
            <a:endParaRPr lang="en-US" noProof="0" dirty="0"/>
          </a:p>
        </p:txBody>
      </p:sp>
      <p:sp>
        <p:nvSpPr>
          <p:cNvPr id="4" name="Footer Placeholder 3">
            <a:extLst>
              <a:ext uri="{FF2B5EF4-FFF2-40B4-BE49-F238E27FC236}">
                <a16:creationId xmlns:a16="http://schemas.microsoft.com/office/drawing/2014/main" id="{D250B5CF-1C4F-4BA2-8E78-5F48C92A9DA1}"/>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714C6A0A-8A9D-47A1-97DA-BB494915175B}"/>
              </a:ext>
            </a:extLst>
          </p:cNvPr>
          <p:cNvSpPr>
            <a:spLocks noGrp="1"/>
          </p:cNvSpPr>
          <p:nvPr>
            <p:ph type="sldNum" sz="quarter" idx="12"/>
          </p:nvPr>
        </p:nvSpPr>
        <p:spPr>
          <a:xfrm>
            <a:off x="778643" y="5879656"/>
            <a:ext cx="354492" cy="297307"/>
          </a:xfrm>
          <a:prstGeom prst="rect">
            <a:avLst/>
          </a:prstGeom>
        </p:spPr>
        <p:txBody>
          <a:bodyPr/>
          <a:lstStyle/>
          <a:p>
            <a:fld id="{8D581BC7-E183-40DB-AC97-C19EA4EB8894}" type="slidenum">
              <a:rPr lang="en-US" noProof="0" smtClean="0"/>
              <a:pPr/>
              <a:t>‹#›</a:t>
            </a:fld>
            <a:endParaRPr lang="en-US" noProof="0" dirty="0"/>
          </a:p>
        </p:txBody>
      </p:sp>
      <p:sp>
        <p:nvSpPr>
          <p:cNvPr id="7" name="Text Placeholder 2">
            <a:extLst>
              <a:ext uri="{FF2B5EF4-FFF2-40B4-BE49-F238E27FC236}">
                <a16:creationId xmlns:a16="http://schemas.microsoft.com/office/drawing/2014/main" id="{85C650EE-495E-44EB-870B-AC85B18EBDB8}"/>
              </a:ext>
            </a:extLst>
          </p:cNvPr>
          <p:cNvSpPr>
            <a:spLocks noGrp="1"/>
          </p:cNvSpPr>
          <p:nvPr>
            <p:ph type="body" idx="1"/>
          </p:nvPr>
        </p:nvSpPr>
        <p:spPr>
          <a:xfrm>
            <a:off x="839788" y="1256955"/>
            <a:ext cx="5157787" cy="823912"/>
          </a:xfrm>
        </p:spPr>
        <p:txBody>
          <a:bodyPr anchor="b"/>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8" name="Content Placeholder 3">
            <a:extLst>
              <a:ext uri="{FF2B5EF4-FFF2-40B4-BE49-F238E27FC236}">
                <a16:creationId xmlns:a16="http://schemas.microsoft.com/office/drawing/2014/main" id="{77DCC2A5-8A6A-431F-BD6C-93E32539A0F4}"/>
              </a:ext>
            </a:extLst>
          </p:cNvPr>
          <p:cNvSpPr>
            <a:spLocks noGrp="1"/>
          </p:cNvSpPr>
          <p:nvPr>
            <p:ph sz="half" idx="2"/>
          </p:nvPr>
        </p:nvSpPr>
        <p:spPr>
          <a:xfrm>
            <a:off x="839788" y="2203414"/>
            <a:ext cx="5157787" cy="3397631"/>
          </a:xfrm>
        </p:spPr>
        <p:txBody>
          <a:bodyPr>
            <a:normAutofit/>
          </a:bodyPr>
          <a:lstStyle>
            <a:lvl1pPr>
              <a:defRPr sz="2000">
                <a:solidFill>
                  <a:schemeClr val="bg2"/>
                </a:solidFill>
              </a:defRPr>
            </a:lvl1pPr>
            <a:lvl2pPr>
              <a:defRPr sz="1800">
                <a:solidFill>
                  <a:schemeClr val="bg2"/>
                </a:solidFill>
              </a:defRPr>
            </a:lvl2pPr>
            <a:lvl3pPr>
              <a:defRPr sz="1600">
                <a:solidFill>
                  <a:schemeClr val="bg2"/>
                </a:solidFill>
              </a:defRPr>
            </a:lvl3pPr>
            <a:lvl4pPr>
              <a:defRPr sz="1400">
                <a:solidFill>
                  <a:schemeClr val="bg2"/>
                </a:solidFill>
              </a:defRPr>
            </a:lvl4pPr>
            <a:lvl5pPr>
              <a:defRPr sz="1400">
                <a:solidFill>
                  <a:schemeClr val="bg2"/>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 name="Text Placeholder 4">
            <a:extLst>
              <a:ext uri="{FF2B5EF4-FFF2-40B4-BE49-F238E27FC236}">
                <a16:creationId xmlns:a16="http://schemas.microsoft.com/office/drawing/2014/main" id="{7FE620E9-8AD3-4771-8897-E65B461E2801}"/>
              </a:ext>
            </a:extLst>
          </p:cNvPr>
          <p:cNvSpPr>
            <a:spLocks noGrp="1"/>
          </p:cNvSpPr>
          <p:nvPr>
            <p:ph type="body" sz="quarter" idx="3"/>
          </p:nvPr>
        </p:nvSpPr>
        <p:spPr>
          <a:xfrm>
            <a:off x="6172200" y="1256955"/>
            <a:ext cx="5183188" cy="823912"/>
          </a:xfrm>
        </p:spPr>
        <p:txBody>
          <a:bodyPr anchor="b"/>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0" name="Content Placeholder 5">
            <a:extLst>
              <a:ext uri="{FF2B5EF4-FFF2-40B4-BE49-F238E27FC236}">
                <a16:creationId xmlns:a16="http://schemas.microsoft.com/office/drawing/2014/main" id="{B75F265B-9F81-4A64-A8D4-7D0A31CEA45A}"/>
              </a:ext>
            </a:extLst>
          </p:cNvPr>
          <p:cNvSpPr>
            <a:spLocks noGrp="1"/>
          </p:cNvSpPr>
          <p:nvPr>
            <p:ph sz="quarter" idx="4"/>
          </p:nvPr>
        </p:nvSpPr>
        <p:spPr>
          <a:xfrm>
            <a:off x="6172200" y="2203414"/>
            <a:ext cx="5183188" cy="3397631"/>
          </a:xfrm>
        </p:spPr>
        <p:txBody>
          <a:bodyPr>
            <a:normAutofit/>
          </a:bodyPr>
          <a:lstStyle>
            <a:lvl1pPr>
              <a:defRPr sz="2000">
                <a:solidFill>
                  <a:schemeClr val="bg2"/>
                </a:solidFill>
              </a:defRPr>
            </a:lvl1pPr>
            <a:lvl2pPr>
              <a:defRPr sz="1800">
                <a:solidFill>
                  <a:schemeClr val="bg2"/>
                </a:solidFill>
              </a:defRPr>
            </a:lvl2pPr>
            <a:lvl3pPr>
              <a:defRPr sz="1600">
                <a:solidFill>
                  <a:schemeClr val="bg2"/>
                </a:solidFill>
              </a:defRPr>
            </a:lvl3pPr>
            <a:lvl4pPr>
              <a:defRPr sz="1400">
                <a:solidFill>
                  <a:schemeClr val="bg2"/>
                </a:solidFill>
              </a:defRPr>
            </a:lvl4pPr>
            <a:lvl5pPr>
              <a:defRPr sz="1400">
                <a:solidFill>
                  <a:schemeClr val="bg2"/>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21408030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16E3F0B-343E-4C97-A8D6-C47FCC915F74}"/>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3" name="Date Placeholder 2">
            <a:extLst>
              <a:ext uri="{FF2B5EF4-FFF2-40B4-BE49-F238E27FC236}">
                <a16:creationId xmlns:a16="http://schemas.microsoft.com/office/drawing/2014/main" id="{046047C4-77C4-4E19-8DD7-2ED3165B7637}"/>
              </a:ext>
            </a:extLst>
          </p:cNvPr>
          <p:cNvSpPr>
            <a:spLocks noGrp="1"/>
          </p:cNvSpPr>
          <p:nvPr>
            <p:ph type="dt" sz="half" idx="10"/>
          </p:nvPr>
        </p:nvSpPr>
        <p:spPr/>
        <p:txBody>
          <a:bodyPr/>
          <a:lstStyle/>
          <a:p>
            <a:r>
              <a:rPr lang="en-US" noProof="0"/>
              <a:t>MM.DD.20XX</a:t>
            </a:r>
            <a:endParaRPr lang="en-US" noProof="0" dirty="0"/>
          </a:p>
        </p:txBody>
      </p:sp>
      <p:sp>
        <p:nvSpPr>
          <p:cNvPr id="4" name="Footer Placeholder 3">
            <a:extLst>
              <a:ext uri="{FF2B5EF4-FFF2-40B4-BE49-F238E27FC236}">
                <a16:creationId xmlns:a16="http://schemas.microsoft.com/office/drawing/2014/main" id="{D250B5CF-1C4F-4BA2-8E78-5F48C92A9DA1}"/>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714C6A0A-8A9D-47A1-97DA-BB494915175B}"/>
              </a:ext>
            </a:extLst>
          </p:cNvPr>
          <p:cNvSpPr>
            <a:spLocks noGrp="1"/>
          </p:cNvSpPr>
          <p:nvPr>
            <p:ph type="sldNum" sz="quarter" idx="12"/>
          </p:nvPr>
        </p:nvSpPr>
        <p:spPr>
          <a:xfrm>
            <a:off x="778643" y="5879656"/>
            <a:ext cx="354492" cy="297307"/>
          </a:xfrm>
          <a:prstGeom prst="rect">
            <a:avLst/>
          </a:prstGeom>
        </p:spPr>
        <p:txBody>
          <a:bodyPr/>
          <a:lstStyle/>
          <a:p>
            <a:fld id="{8D581BC7-E183-40DB-AC97-C19EA4EB8894}" type="slidenum">
              <a:rPr lang="en-US" noProof="0" smtClean="0"/>
              <a:pPr/>
              <a:t>‹#›</a:t>
            </a:fld>
            <a:endParaRPr lang="en-US" noProof="0" dirty="0"/>
          </a:p>
        </p:txBody>
      </p:sp>
      <p:sp>
        <p:nvSpPr>
          <p:cNvPr id="8" name="Title 1">
            <a:extLst>
              <a:ext uri="{FF2B5EF4-FFF2-40B4-BE49-F238E27FC236}">
                <a16:creationId xmlns:a16="http://schemas.microsoft.com/office/drawing/2014/main" id="{8A02905C-2C7D-4445-B47F-3EBBA44657F7}"/>
              </a:ext>
            </a:extLst>
          </p:cNvPr>
          <p:cNvSpPr>
            <a:spLocks noGrp="1"/>
          </p:cNvSpPr>
          <p:nvPr>
            <p:ph type="title"/>
          </p:nvPr>
        </p:nvSpPr>
        <p:spPr>
          <a:xfrm>
            <a:off x="839788" y="457200"/>
            <a:ext cx="3932237" cy="1600200"/>
          </a:xfrm>
        </p:spPr>
        <p:txBody>
          <a:bodyPr anchor="b"/>
          <a:lstStyle>
            <a:lvl1pPr>
              <a:defRPr sz="3200"/>
            </a:lvl1pPr>
          </a:lstStyle>
          <a:p>
            <a:r>
              <a:rPr lang="en-US" noProof="0"/>
              <a:t>Click to edit Master title style</a:t>
            </a:r>
          </a:p>
        </p:txBody>
      </p:sp>
      <p:sp>
        <p:nvSpPr>
          <p:cNvPr id="9" name="Text Placeholder 3">
            <a:extLst>
              <a:ext uri="{FF2B5EF4-FFF2-40B4-BE49-F238E27FC236}">
                <a16:creationId xmlns:a16="http://schemas.microsoft.com/office/drawing/2014/main" id="{17BC8A51-D50F-4F98-9402-8FF90BD2D1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10" name="Content Placeholder 2">
            <a:extLst>
              <a:ext uri="{FF2B5EF4-FFF2-40B4-BE49-F238E27FC236}">
                <a16:creationId xmlns:a16="http://schemas.microsoft.com/office/drawing/2014/main" id="{3AE79E65-3D1E-4444-9BD4-8578BF0C6484}"/>
              </a:ext>
            </a:extLst>
          </p:cNvPr>
          <p:cNvSpPr>
            <a:spLocks noGrp="1"/>
          </p:cNvSpPr>
          <p:nvPr>
            <p:ph idx="1"/>
          </p:nvPr>
        </p:nvSpPr>
        <p:spPr>
          <a:xfrm>
            <a:off x="5183188" y="457201"/>
            <a:ext cx="6172200" cy="5403850"/>
          </a:xfrm>
        </p:spPr>
        <p:txBody>
          <a:bodyPr>
            <a:normAutofit/>
          </a:bodyPr>
          <a:lstStyle>
            <a:lvl1pPr>
              <a:defRPr sz="2400">
                <a:solidFill>
                  <a:schemeClr val="bg2"/>
                </a:solidFill>
              </a:defRPr>
            </a:lvl1pPr>
            <a:lvl2pPr>
              <a:defRPr sz="2000">
                <a:solidFill>
                  <a:schemeClr val="bg2"/>
                </a:solidFill>
              </a:defRPr>
            </a:lvl2pPr>
            <a:lvl3pPr>
              <a:defRPr sz="1800">
                <a:solidFill>
                  <a:schemeClr val="bg2"/>
                </a:solidFill>
              </a:defRPr>
            </a:lvl3pPr>
            <a:lvl4pPr>
              <a:defRPr sz="1600">
                <a:solidFill>
                  <a:schemeClr val="bg2"/>
                </a:solidFill>
              </a:defRPr>
            </a:lvl4pPr>
            <a:lvl5pPr>
              <a:defRPr sz="1600">
                <a:solidFill>
                  <a:schemeClr val="bg2"/>
                </a:solidFill>
              </a:defRPr>
            </a:lvl5pPr>
            <a:lvl6pPr>
              <a:defRPr sz="2000"/>
            </a:lvl6pPr>
            <a:lvl7pPr>
              <a:defRPr sz="2000"/>
            </a:lvl7pPr>
            <a:lvl8pPr>
              <a:defRPr sz="2000"/>
            </a:lvl8pPr>
            <a:lvl9pPr>
              <a:defRPr sz="20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212799951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16E3F0B-343E-4C97-A8D6-C47FCC915F74}"/>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3" name="Date Placeholder 2">
            <a:extLst>
              <a:ext uri="{FF2B5EF4-FFF2-40B4-BE49-F238E27FC236}">
                <a16:creationId xmlns:a16="http://schemas.microsoft.com/office/drawing/2014/main" id="{046047C4-77C4-4E19-8DD7-2ED3165B7637}"/>
              </a:ext>
            </a:extLst>
          </p:cNvPr>
          <p:cNvSpPr>
            <a:spLocks noGrp="1"/>
          </p:cNvSpPr>
          <p:nvPr>
            <p:ph type="dt" sz="half" idx="10"/>
          </p:nvPr>
        </p:nvSpPr>
        <p:spPr/>
        <p:txBody>
          <a:bodyPr/>
          <a:lstStyle/>
          <a:p>
            <a:r>
              <a:rPr lang="en-US" noProof="0"/>
              <a:t>MM.DD.20XX</a:t>
            </a:r>
            <a:endParaRPr lang="en-US" noProof="0" dirty="0"/>
          </a:p>
        </p:txBody>
      </p:sp>
      <p:sp>
        <p:nvSpPr>
          <p:cNvPr id="4" name="Footer Placeholder 3">
            <a:extLst>
              <a:ext uri="{FF2B5EF4-FFF2-40B4-BE49-F238E27FC236}">
                <a16:creationId xmlns:a16="http://schemas.microsoft.com/office/drawing/2014/main" id="{D250B5CF-1C4F-4BA2-8E78-5F48C92A9DA1}"/>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714C6A0A-8A9D-47A1-97DA-BB494915175B}"/>
              </a:ext>
            </a:extLst>
          </p:cNvPr>
          <p:cNvSpPr>
            <a:spLocks noGrp="1"/>
          </p:cNvSpPr>
          <p:nvPr>
            <p:ph type="sldNum" sz="quarter" idx="12"/>
          </p:nvPr>
        </p:nvSpPr>
        <p:spPr>
          <a:xfrm>
            <a:off x="778643" y="5879656"/>
            <a:ext cx="354492" cy="297307"/>
          </a:xfrm>
          <a:prstGeom prst="rect">
            <a:avLst/>
          </a:prstGeom>
        </p:spPr>
        <p:txBody>
          <a:bodyPr/>
          <a:lstStyle/>
          <a:p>
            <a:fld id="{8D581BC7-E183-40DB-AC97-C19EA4EB8894}" type="slidenum">
              <a:rPr lang="en-US" noProof="0" smtClean="0"/>
              <a:pPr/>
              <a:t>‹#›</a:t>
            </a:fld>
            <a:endParaRPr lang="en-US" noProof="0" dirty="0"/>
          </a:p>
        </p:txBody>
      </p:sp>
      <p:sp>
        <p:nvSpPr>
          <p:cNvPr id="8" name="Title 1">
            <a:extLst>
              <a:ext uri="{FF2B5EF4-FFF2-40B4-BE49-F238E27FC236}">
                <a16:creationId xmlns:a16="http://schemas.microsoft.com/office/drawing/2014/main" id="{8A02905C-2C7D-4445-B47F-3EBBA44657F7}"/>
              </a:ext>
            </a:extLst>
          </p:cNvPr>
          <p:cNvSpPr>
            <a:spLocks noGrp="1"/>
          </p:cNvSpPr>
          <p:nvPr>
            <p:ph type="title"/>
          </p:nvPr>
        </p:nvSpPr>
        <p:spPr>
          <a:xfrm>
            <a:off x="839788" y="457200"/>
            <a:ext cx="3932237" cy="1600200"/>
          </a:xfrm>
        </p:spPr>
        <p:txBody>
          <a:bodyPr anchor="b"/>
          <a:lstStyle>
            <a:lvl1pPr>
              <a:defRPr sz="3200"/>
            </a:lvl1pPr>
          </a:lstStyle>
          <a:p>
            <a:r>
              <a:rPr lang="en-US" noProof="0"/>
              <a:t>Click to edit Master title style</a:t>
            </a:r>
          </a:p>
        </p:txBody>
      </p:sp>
      <p:sp>
        <p:nvSpPr>
          <p:cNvPr id="9" name="Text Placeholder 3">
            <a:extLst>
              <a:ext uri="{FF2B5EF4-FFF2-40B4-BE49-F238E27FC236}">
                <a16:creationId xmlns:a16="http://schemas.microsoft.com/office/drawing/2014/main" id="{17BC8A51-D50F-4F98-9402-8FF90BD2D1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11" name="Picture Placeholder 2">
            <a:extLst>
              <a:ext uri="{FF2B5EF4-FFF2-40B4-BE49-F238E27FC236}">
                <a16:creationId xmlns:a16="http://schemas.microsoft.com/office/drawing/2014/main" id="{1D23A006-AC57-4A0B-BC20-6D226A80CC78}"/>
              </a:ext>
            </a:extLst>
          </p:cNvPr>
          <p:cNvSpPr>
            <a:spLocks noGrp="1"/>
          </p:cNvSpPr>
          <p:nvPr>
            <p:ph type="pic" idx="1"/>
          </p:nvPr>
        </p:nvSpPr>
        <p:spPr>
          <a:xfrm>
            <a:off x="5183188" y="457201"/>
            <a:ext cx="6172200" cy="5403850"/>
          </a:xfrm>
        </p:spPr>
        <p:txBody>
          <a:bodyPr>
            <a:normAutofit/>
          </a:bodyPr>
          <a:lstStyle>
            <a:lvl1pPr marL="0" indent="0">
              <a:buNone/>
              <a:defRPr sz="2400">
                <a:solidFill>
                  <a:schemeClr val="bg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spTree>
    <p:extLst>
      <p:ext uri="{BB962C8B-B14F-4D97-AF65-F5344CB8AC3E}">
        <p14:creationId xmlns:p14="http://schemas.microsoft.com/office/powerpoint/2010/main" val="258530514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F05564D-C546-470F-B93C-274AA86CE01F}"/>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2" name="Title 1">
            <a:extLst>
              <a:ext uri="{FF2B5EF4-FFF2-40B4-BE49-F238E27FC236}">
                <a16:creationId xmlns:a16="http://schemas.microsoft.com/office/drawing/2014/main" id="{7215E379-3C1C-4942-917E-02E25E8CB910}"/>
              </a:ext>
            </a:extLst>
          </p:cNvPr>
          <p:cNvSpPr>
            <a:spLocks noGrp="1"/>
          </p:cNvSpPr>
          <p:nvPr>
            <p:ph type="title"/>
          </p:nvPr>
        </p:nvSpPr>
        <p:spPr>
          <a:xfrm>
            <a:off x="838200" y="365126"/>
            <a:ext cx="10515600" cy="652969"/>
          </a:xfrm>
        </p:spPr>
        <p:txBody>
          <a:bodyPr/>
          <a:lstStyle/>
          <a:p>
            <a:r>
              <a:rPr lang="en-US" noProof="0"/>
              <a:t>Click to edit Master title style</a:t>
            </a:r>
          </a:p>
        </p:txBody>
      </p:sp>
      <p:sp>
        <p:nvSpPr>
          <p:cNvPr id="3" name="Date Placeholder 2">
            <a:extLst>
              <a:ext uri="{FF2B5EF4-FFF2-40B4-BE49-F238E27FC236}">
                <a16:creationId xmlns:a16="http://schemas.microsoft.com/office/drawing/2014/main" id="{046047C4-77C4-4E19-8DD7-2ED3165B7637}"/>
              </a:ext>
            </a:extLst>
          </p:cNvPr>
          <p:cNvSpPr>
            <a:spLocks noGrp="1"/>
          </p:cNvSpPr>
          <p:nvPr>
            <p:ph type="dt" sz="half" idx="10"/>
          </p:nvPr>
        </p:nvSpPr>
        <p:spPr/>
        <p:txBody>
          <a:bodyPr/>
          <a:lstStyle/>
          <a:p>
            <a:r>
              <a:rPr lang="en-US" noProof="0"/>
              <a:t>MM.DD.20XX</a:t>
            </a:r>
            <a:endParaRPr lang="en-US" noProof="0" dirty="0"/>
          </a:p>
        </p:txBody>
      </p:sp>
      <p:sp>
        <p:nvSpPr>
          <p:cNvPr id="4" name="Footer Placeholder 3">
            <a:extLst>
              <a:ext uri="{FF2B5EF4-FFF2-40B4-BE49-F238E27FC236}">
                <a16:creationId xmlns:a16="http://schemas.microsoft.com/office/drawing/2014/main" id="{D250B5CF-1C4F-4BA2-8E78-5F48C92A9DA1}"/>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714C6A0A-8A9D-47A1-97DA-BB494915175B}"/>
              </a:ext>
            </a:extLst>
          </p:cNvPr>
          <p:cNvSpPr>
            <a:spLocks noGrp="1"/>
          </p:cNvSpPr>
          <p:nvPr>
            <p:ph type="sldNum" sz="quarter" idx="12"/>
          </p:nvPr>
        </p:nvSpPr>
        <p:spPr>
          <a:xfrm>
            <a:off x="778643" y="5879656"/>
            <a:ext cx="354492" cy="297307"/>
          </a:xfrm>
          <a:prstGeom prst="rect">
            <a:avLst/>
          </a:prstGeom>
        </p:spPr>
        <p:txBody>
          <a:bodyPr/>
          <a:lstStyle/>
          <a:p>
            <a:fld id="{8D581BC7-E183-40DB-AC97-C19EA4EB8894}" type="slidenum">
              <a:rPr lang="en-US" noProof="0" smtClean="0"/>
              <a:pPr/>
              <a:t>‹#›</a:t>
            </a:fld>
            <a:endParaRPr lang="en-US" noProof="0" dirty="0"/>
          </a:p>
        </p:txBody>
      </p:sp>
      <p:sp>
        <p:nvSpPr>
          <p:cNvPr id="8" name="Text Placeholder 7">
            <a:extLst>
              <a:ext uri="{FF2B5EF4-FFF2-40B4-BE49-F238E27FC236}">
                <a16:creationId xmlns:a16="http://schemas.microsoft.com/office/drawing/2014/main" id="{FE102DC0-E499-4C34-9CD9-CDABF71081B3}"/>
              </a:ext>
            </a:extLst>
          </p:cNvPr>
          <p:cNvSpPr>
            <a:spLocks noGrp="1"/>
          </p:cNvSpPr>
          <p:nvPr>
            <p:ph type="body" sz="quarter" idx="13"/>
          </p:nvPr>
        </p:nvSpPr>
        <p:spPr>
          <a:xfrm>
            <a:off x="1470819" y="2355057"/>
            <a:ext cx="9250363" cy="2147887"/>
          </a:xfrm>
        </p:spPr>
        <p:txBody>
          <a:bodyPr anchor="ctr">
            <a:normAutofit/>
          </a:bodyPr>
          <a:lstStyle>
            <a:lvl1pPr marL="0" indent="0" algn="ctr">
              <a:buNone/>
              <a:defRPr sz="6000"/>
            </a:lvl1pPr>
          </a:lstStyle>
          <a:p>
            <a:pPr lvl="0"/>
            <a:r>
              <a:rPr lang="en-US" noProof="0"/>
              <a:t>Click to edit Master text styles</a:t>
            </a:r>
          </a:p>
        </p:txBody>
      </p:sp>
    </p:spTree>
    <p:extLst>
      <p:ext uri="{BB962C8B-B14F-4D97-AF65-F5344CB8AC3E}">
        <p14:creationId xmlns:p14="http://schemas.microsoft.com/office/powerpoint/2010/main" val="88399162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F05564D-C546-470F-B93C-274AA86CE01F}"/>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2" name="Title 1">
            <a:extLst>
              <a:ext uri="{FF2B5EF4-FFF2-40B4-BE49-F238E27FC236}">
                <a16:creationId xmlns:a16="http://schemas.microsoft.com/office/drawing/2014/main" id="{7215E379-3C1C-4942-917E-02E25E8CB910}"/>
              </a:ext>
            </a:extLst>
          </p:cNvPr>
          <p:cNvSpPr>
            <a:spLocks noGrp="1"/>
          </p:cNvSpPr>
          <p:nvPr>
            <p:ph type="title"/>
          </p:nvPr>
        </p:nvSpPr>
        <p:spPr>
          <a:xfrm>
            <a:off x="838200" y="365126"/>
            <a:ext cx="10515600" cy="652969"/>
          </a:xfrm>
        </p:spPr>
        <p:txBody>
          <a:bodyPr/>
          <a:lstStyle/>
          <a:p>
            <a:r>
              <a:rPr lang="en-US" noProof="0"/>
              <a:t>Click to edit Master title style</a:t>
            </a:r>
          </a:p>
        </p:txBody>
      </p:sp>
      <p:sp>
        <p:nvSpPr>
          <p:cNvPr id="3" name="Date Placeholder 2">
            <a:extLst>
              <a:ext uri="{FF2B5EF4-FFF2-40B4-BE49-F238E27FC236}">
                <a16:creationId xmlns:a16="http://schemas.microsoft.com/office/drawing/2014/main" id="{046047C4-77C4-4E19-8DD7-2ED3165B7637}"/>
              </a:ext>
            </a:extLst>
          </p:cNvPr>
          <p:cNvSpPr>
            <a:spLocks noGrp="1"/>
          </p:cNvSpPr>
          <p:nvPr>
            <p:ph type="dt" sz="half" idx="10"/>
          </p:nvPr>
        </p:nvSpPr>
        <p:spPr/>
        <p:txBody>
          <a:bodyPr/>
          <a:lstStyle/>
          <a:p>
            <a:r>
              <a:rPr lang="en-US" noProof="0"/>
              <a:t>MM.DD.20XX</a:t>
            </a:r>
            <a:endParaRPr lang="en-US" noProof="0" dirty="0"/>
          </a:p>
        </p:txBody>
      </p:sp>
      <p:sp>
        <p:nvSpPr>
          <p:cNvPr id="4" name="Footer Placeholder 3">
            <a:extLst>
              <a:ext uri="{FF2B5EF4-FFF2-40B4-BE49-F238E27FC236}">
                <a16:creationId xmlns:a16="http://schemas.microsoft.com/office/drawing/2014/main" id="{D250B5CF-1C4F-4BA2-8E78-5F48C92A9DA1}"/>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714C6A0A-8A9D-47A1-97DA-BB494915175B}"/>
              </a:ext>
            </a:extLst>
          </p:cNvPr>
          <p:cNvSpPr>
            <a:spLocks noGrp="1"/>
          </p:cNvSpPr>
          <p:nvPr>
            <p:ph type="sldNum" sz="quarter" idx="12"/>
          </p:nvPr>
        </p:nvSpPr>
        <p:spPr>
          <a:xfrm>
            <a:off x="778643" y="5879656"/>
            <a:ext cx="354492" cy="297307"/>
          </a:xfrm>
          <a:prstGeom prst="rect">
            <a:avLst/>
          </a:prstGeom>
        </p:spPr>
        <p:txBody>
          <a:bodyPr/>
          <a:lstStyle/>
          <a:p>
            <a:fld id="{8D581BC7-E183-40DB-AC97-C19EA4EB8894}" type="slidenum">
              <a:rPr lang="en-US" noProof="0" smtClean="0"/>
              <a:pPr/>
              <a:t>‹#›</a:t>
            </a:fld>
            <a:endParaRPr lang="en-US" noProof="0" dirty="0"/>
          </a:p>
        </p:txBody>
      </p:sp>
    </p:spTree>
    <p:extLst>
      <p:ext uri="{BB962C8B-B14F-4D97-AF65-F5344CB8AC3E}">
        <p14:creationId xmlns:p14="http://schemas.microsoft.com/office/powerpoint/2010/main" val="285453007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9E60A5F-CE74-4F00-A5C2-F9742DDFFF1F}"/>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3" name="Date Placeholder 2">
            <a:extLst>
              <a:ext uri="{FF2B5EF4-FFF2-40B4-BE49-F238E27FC236}">
                <a16:creationId xmlns:a16="http://schemas.microsoft.com/office/drawing/2014/main" id="{046047C4-77C4-4E19-8DD7-2ED3165B7637}"/>
              </a:ext>
            </a:extLst>
          </p:cNvPr>
          <p:cNvSpPr>
            <a:spLocks noGrp="1"/>
          </p:cNvSpPr>
          <p:nvPr>
            <p:ph type="dt" sz="half" idx="10"/>
          </p:nvPr>
        </p:nvSpPr>
        <p:spPr/>
        <p:txBody>
          <a:bodyPr/>
          <a:lstStyle/>
          <a:p>
            <a:r>
              <a:rPr lang="en-US" noProof="0"/>
              <a:t>MM.DD.20XX</a:t>
            </a:r>
            <a:endParaRPr lang="en-US" noProof="0" dirty="0"/>
          </a:p>
        </p:txBody>
      </p:sp>
      <p:sp>
        <p:nvSpPr>
          <p:cNvPr id="4" name="Footer Placeholder 3">
            <a:extLst>
              <a:ext uri="{FF2B5EF4-FFF2-40B4-BE49-F238E27FC236}">
                <a16:creationId xmlns:a16="http://schemas.microsoft.com/office/drawing/2014/main" id="{D250B5CF-1C4F-4BA2-8E78-5F48C92A9DA1}"/>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714C6A0A-8A9D-47A1-97DA-BB494915175B}"/>
              </a:ext>
            </a:extLst>
          </p:cNvPr>
          <p:cNvSpPr>
            <a:spLocks noGrp="1"/>
          </p:cNvSpPr>
          <p:nvPr>
            <p:ph type="sldNum" sz="quarter" idx="12"/>
          </p:nvPr>
        </p:nvSpPr>
        <p:spPr>
          <a:xfrm>
            <a:off x="778643" y="5879656"/>
            <a:ext cx="354492" cy="297307"/>
          </a:xfrm>
          <a:prstGeom prst="rect">
            <a:avLst/>
          </a:prstGeom>
        </p:spPr>
        <p:txBody>
          <a:bodyPr/>
          <a:lstStyle/>
          <a:p>
            <a:fld id="{8D581BC7-E183-40DB-AC97-C19EA4EB8894}" type="slidenum">
              <a:rPr lang="en-US" noProof="0" smtClean="0"/>
              <a:pPr/>
              <a:t>‹#›</a:t>
            </a:fld>
            <a:endParaRPr lang="en-US" noProof="0" dirty="0"/>
          </a:p>
        </p:txBody>
      </p:sp>
    </p:spTree>
    <p:extLst>
      <p:ext uri="{BB962C8B-B14F-4D97-AF65-F5344CB8AC3E}">
        <p14:creationId xmlns:p14="http://schemas.microsoft.com/office/powerpoint/2010/main" val="223171584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67058B-89E0-4460-AB21-21747CB3A11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noProof="0"/>
              <a:t>Click to edit Master title style</a:t>
            </a:r>
          </a:p>
        </p:txBody>
      </p:sp>
      <p:sp>
        <p:nvSpPr>
          <p:cNvPr id="3" name="Text Placeholder 2">
            <a:extLst>
              <a:ext uri="{FF2B5EF4-FFF2-40B4-BE49-F238E27FC236}">
                <a16:creationId xmlns:a16="http://schemas.microsoft.com/office/drawing/2014/main" id="{7201C5EB-04D6-4050-930C-5F6907528D7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4" name="Date Placeholder 3">
            <a:extLst>
              <a:ext uri="{FF2B5EF4-FFF2-40B4-BE49-F238E27FC236}">
                <a16:creationId xmlns:a16="http://schemas.microsoft.com/office/drawing/2014/main" id="{A732220F-109C-4A57-81E9-C6279EDA1374}"/>
              </a:ext>
            </a:extLst>
          </p:cNvPr>
          <p:cNvSpPr>
            <a:spLocks noGrp="1"/>
          </p:cNvSpPr>
          <p:nvPr>
            <p:ph type="dt" sz="half" idx="2"/>
          </p:nvPr>
        </p:nvSpPr>
        <p:spPr>
          <a:xfrm>
            <a:off x="10016836" y="5878720"/>
            <a:ext cx="1336964" cy="298800"/>
          </a:xfrm>
          <a:prstGeom prst="rect">
            <a:avLst/>
          </a:prstGeom>
        </p:spPr>
        <p:txBody>
          <a:bodyPr vert="horz" lIns="0" tIns="0" rIns="0" bIns="0" rtlCol="0" anchor="ctr"/>
          <a:lstStyle>
            <a:lvl1pPr algn="r">
              <a:defRPr sz="1000">
                <a:solidFill>
                  <a:schemeClr val="bg1">
                    <a:lumMod val="50000"/>
                    <a:lumOff val="50000"/>
                  </a:schemeClr>
                </a:solidFill>
              </a:defRPr>
            </a:lvl1pPr>
          </a:lstStyle>
          <a:p>
            <a:r>
              <a:rPr lang="en-US" noProof="0"/>
              <a:t>MM.DD.20XX</a:t>
            </a:r>
            <a:endParaRPr lang="en-US" noProof="0" dirty="0"/>
          </a:p>
        </p:txBody>
      </p:sp>
      <p:sp>
        <p:nvSpPr>
          <p:cNvPr id="5" name="Footer Placeholder 4">
            <a:extLst>
              <a:ext uri="{FF2B5EF4-FFF2-40B4-BE49-F238E27FC236}">
                <a16:creationId xmlns:a16="http://schemas.microsoft.com/office/drawing/2014/main" id="{0A25404F-F26F-42E5-BA15-C0373FC1CF2B}"/>
              </a:ext>
            </a:extLst>
          </p:cNvPr>
          <p:cNvSpPr>
            <a:spLocks noGrp="1"/>
          </p:cNvSpPr>
          <p:nvPr>
            <p:ph type="ftr" sz="quarter" idx="3"/>
          </p:nvPr>
        </p:nvSpPr>
        <p:spPr>
          <a:xfrm>
            <a:off x="1169960" y="5878720"/>
            <a:ext cx="2915733" cy="298800"/>
          </a:xfrm>
          <a:prstGeom prst="rect">
            <a:avLst/>
          </a:prstGeom>
        </p:spPr>
        <p:txBody>
          <a:bodyPr vert="horz" lIns="91440" tIns="45720" rIns="91440" bIns="45720" rtlCol="0" anchor="ctr"/>
          <a:lstStyle>
            <a:lvl1pPr algn="l">
              <a:defRPr sz="1000">
                <a:solidFill>
                  <a:schemeClr val="bg1">
                    <a:lumMod val="50000"/>
                    <a:lumOff val="50000"/>
                  </a:schemeClr>
                </a:solidFill>
              </a:defRPr>
            </a:lvl1pPr>
          </a:lstStyle>
          <a:p>
            <a:r>
              <a:rPr lang="en-US" noProof="0" dirty="0"/>
              <a:t>ADD A FOOTER</a:t>
            </a:r>
          </a:p>
        </p:txBody>
      </p:sp>
      <p:sp>
        <p:nvSpPr>
          <p:cNvPr id="7" name="Oval 6">
            <a:extLst>
              <a:ext uri="{FF2B5EF4-FFF2-40B4-BE49-F238E27FC236}">
                <a16:creationId xmlns:a16="http://schemas.microsoft.com/office/drawing/2014/main" id="{7FEF1588-F385-48F3-800A-554A9423E77A}"/>
              </a:ext>
            </a:extLst>
          </p:cNvPr>
          <p:cNvSpPr/>
          <p:nvPr/>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0" name="Straight Connector 9">
            <a:extLst>
              <a:ext uri="{FF2B5EF4-FFF2-40B4-BE49-F238E27FC236}">
                <a16:creationId xmlns:a16="http://schemas.microsoft.com/office/drawing/2014/main" id="{440B0943-F568-4674-8FA4-B435B1E466AF}"/>
              </a:ext>
            </a:extLst>
          </p:cNvPr>
          <p:cNvCxnSpPr/>
          <p:nvPr/>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62DE7FD5-7941-43A1-8663-42AE40546A4F}"/>
              </a:ext>
            </a:extLst>
          </p:cNvPr>
          <p:cNvSpPr/>
          <p:nvPr/>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3" name="Straight Connector 12">
            <a:extLst>
              <a:ext uri="{FF2B5EF4-FFF2-40B4-BE49-F238E27FC236}">
                <a16:creationId xmlns:a16="http://schemas.microsoft.com/office/drawing/2014/main" id="{97791EE5-EF06-4BF8-84C6-EC24114E73F5}"/>
              </a:ext>
            </a:extLst>
          </p:cNvPr>
          <p:cNvCxnSpPr>
            <a:cxnSpLocks/>
          </p:cNvCxnSpPr>
          <p:nvPr/>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8" name="Slide Number Placeholder 7">
            <a:extLst>
              <a:ext uri="{FF2B5EF4-FFF2-40B4-BE49-F238E27FC236}">
                <a16:creationId xmlns:a16="http://schemas.microsoft.com/office/drawing/2014/main" id="{5B0473E6-306F-2A48-9529-B74484970C02}"/>
              </a:ext>
            </a:extLst>
          </p:cNvPr>
          <p:cNvSpPr>
            <a:spLocks noGrp="1"/>
          </p:cNvSpPr>
          <p:nvPr>
            <p:ph type="sldNum" sz="quarter" idx="4"/>
          </p:nvPr>
        </p:nvSpPr>
        <p:spPr>
          <a:xfrm>
            <a:off x="353458" y="5806273"/>
            <a:ext cx="1266796" cy="473543"/>
          </a:xfrm>
          <a:prstGeom prst="rect">
            <a:avLst/>
          </a:prstGeom>
        </p:spPr>
        <p:txBody>
          <a:bodyPr vert="horz" lIns="91440" tIns="45720" rIns="91440" bIns="45720" rtlCol="0" anchor="ctr"/>
          <a:lstStyle>
            <a:lvl1pPr algn="ctr">
              <a:defRPr sz="1200">
                <a:solidFill>
                  <a:schemeClr val="bg2"/>
                </a:solidFill>
              </a:defRPr>
            </a:lvl1pPr>
          </a:lstStyle>
          <a:p>
            <a:fld id="{93E9FF76-0705-DC41-8FF4-74EC37206399}" type="slidenum">
              <a:rPr lang="en-US" smtClean="0"/>
              <a:pPr/>
              <a:t>‹#›</a:t>
            </a:fld>
            <a:endParaRPr lang="en-US" dirty="0"/>
          </a:p>
        </p:txBody>
      </p:sp>
    </p:spTree>
    <p:extLst>
      <p:ext uri="{BB962C8B-B14F-4D97-AF65-F5344CB8AC3E}">
        <p14:creationId xmlns:p14="http://schemas.microsoft.com/office/powerpoint/2010/main" val="21418611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60" r:id="rId5"/>
    <p:sldLayoutId id="2147483661" r:id="rId6"/>
    <p:sldLayoutId id="2147483662" r:id="rId7"/>
    <p:sldLayoutId id="2147483663" r:id="rId8"/>
    <p:sldLayoutId id="2147483664" r:id="rId9"/>
    <p:sldLayoutId id="2147483665" r:id="rId10"/>
    <p:sldLayoutId id="2147483666" r:id="rId11"/>
    <p:sldLayoutId id="2147483667" r:id="rId12"/>
    <p:sldLayoutId id="2147483668" r:id="rId13"/>
    <p:sldLayoutId id="2147483669" r:id="rId14"/>
    <p:sldLayoutId id="2147483670" r:id="rId15"/>
    <p:sldLayoutId id="2147483671" r:id="rId16"/>
    <p:sldLayoutId id="2147483672" r:id="rId17"/>
    <p:sldLayoutId id="2147483673" r:id="rId18"/>
    <p:sldLayoutId id="2147483674" r:id="rId19"/>
    <p:sldLayoutId id="2147483675" r:id="rId20"/>
    <p:sldLayoutId id="2147483676" r:id="rId21"/>
    <p:sldLayoutId id="2147483677" r:id="rId22"/>
    <p:sldLayoutId id="2147483678" r:id="rId23"/>
    <p:sldLayoutId id="2147483679" r:id="rId24"/>
    <p:sldLayoutId id="2147483680" r:id="rId25"/>
    <p:sldLayoutId id="2147483681" r:id="rId26"/>
    <p:sldLayoutId id="2147483682" r:id="rId27"/>
    <p:sldLayoutId id="2147483683" r:id="rId28"/>
    <p:sldLayoutId id="2147483684" r:id="rId29"/>
    <p:sldLayoutId id="2147483685" r:id="rId30"/>
    <p:sldLayoutId id="2147483686" r:id="rId31"/>
    <p:sldLayoutId id="2147483687" r:id="rId32"/>
    <p:sldLayoutId id="2147483690" r:id="rId33"/>
    <p:sldLayoutId id="2147483691" r:id="rId34"/>
    <p:sldLayoutId id="2147483688" r:id="rId35"/>
    <p:sldLayoutId id="2147483692" r:id="rId36"/>
    <p:sldLayoutId id="2147483689" r:id="rId37"/>
  </p:sldLayoutIdLst>
  <p:hf hdr="0" ftr="0" dt="0"/>
  <p:txStyles>
    <p:titleStyle>
      <a:lvl1pPr algn="l" defTabSz="914400" rtl="0" eaLnBrk="1" latinLnBrk="0" hangingPunct="1">
        <a:lnSpc>
          <a:spcPct val="90000"/>
        </a:lnSpc>
        <a:spcBef>
          <a:spcPct val="0"/>
        </a:spcBef>
        <a:buNone/>
        <a:defRPr sz="3600" b="1" kern="1200">
          <a:solidFill>
            <a:schemeClr val="bg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527">
          <p15:clr>
            <a:srgbClr val="F26B43"/>
          </p15:clr>
        </p15:guide>
        <p15:guide id="2" pos="7174">
          <p15:clr>
            <a:srgbClr val="F26B43"/>
          </p15:clr>
        </p15:guide>
        <p15:guide id="3" pos="506">
          <p15:clr>
            <a:srgbClr val="F26B43"/>
          </p15:clr>
        </p15:guide>
        <p15:guide id="4" orient="horz" pos="3793">
          <p15:clr>
            <a:srgbClr val="F26B43"/>
          </p15:clr>
        </p15:guide>
        <p15:guide id="5" pos="3840">
          <p15:clr>
            <a:srgbClr val="F26B43"/>
          </p15:clr>
        </p15:guide>
        <p15:guide id="6" orient="horz" pos="2160">
          <p15:clr>
            <a:srgbClr val="F26B43"/>
          </p15:clr>
        </p15:guide>
        <p15:guide id="7" pos="3318">
          <p15:clr>
            <a:srgbClr val="F26B43"/>
          </p15:clr>
        </p15:guide>
        <p15:guide id="8" pos="436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9.emf"/><Relationship Id="rId1" Type="http://schemas.openxmlformats.org/officeDocument/2006/relationships/slideLayout" Target="../slideLayouts/slideLayout5.xml"/><Relationship Id="rId4" Type="http://schemas.openxmlformats.org/officeDocument/2006/relationships/image" Target="../media/image20.jpeg"/></Relationships>
</file>

<file path=ppt/slides/_rels/slide5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23.xml"/><Relationship Id="rId5" Type="http://schemas.openxmlformats.org/officeDocument/2006/relationships/image" Target="../media/image24.png"/><Relationship Id="rId4" Type="http://schemas.openxmlformats.org/officeDocument/2006/relationships/image" Target="../media/image23.png"/></Relationships>
</file>

<file path=ppt/slides/_rels/slide5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4F6FF42-70E3-4A7F-B5D8-2928FCB71A74}"/>
              </a:ext>
            </a:extLst>
          </p:cNvPr>
          <p:cNvSpPr>
            <a:spLocks noGrp="1"/>
          </p:cNvSpPr>
          <p:nvPr>
            <p:ph type="ctrTitle"/>
          </p:nvPr>
        </p:nvSpPr>
        <p:spPr>
          <a:xfrm>
            <a:off x="1524000" y="1952000"/>
            <a:ext cx="9144000" cy="1786094"/>
          </a:xfrm>
        </p:spPr>
        <p:txBody>
          <a:bodyPr>
            <a:normAutofit/>
          </a:bodyPr>
          <a:lstStyle/>
          <a:p>
            <a:r>
              <a:rPr lang="en-US" dirty="0"/>
              <a:t>Using Microtension to Up Your Writing Game</a:t>
            </a:r>
            <a:endParaRPr lang="ru-RU" dirty="0"/>
          </a:p>
        </p:txBody>
      </p:sp>
      <p:sp>
        <p:nvSpPr>
          <p:cNvPr id="5" name="Subtitle 4">
            <a:extLst>
              <a:ext uri="{FF2B5EF4-FFF2-40B4-BE49-F238E27FC236}">
                <a16:creationId xmlns:a16="http://schemas.microsoft.com/office/drawing/2014/main" id="{F40A11AA-C85D-4AF4-92B2-0F4E36F4EC91}"/>
              </a:ext>
            </a:extLst>
          </p:cNvPr>
          <p:cNvSpPr>
            <a:spLocks noGrp="1"/>
          </p:cNvSpPr>
          <p:nvPr>
            <p:ph type="subTitle" idx="1"/>
          </p:nvPr>
        </p:nvSpPr>
        <p:spPr>
          <a:xfrm>
            <a:off x="1524000" y="3941323"/>
            <a:ext cx="9144000" cy="459798"/>
          </a:xfrm>
        </p:spPr>
        <p:txBody>
          <a:bodyPr/>
          <a:lstStyle/>
          <a:p>
            <a:r>
              <a:rPr lang="en-US" dirty="0"/>
              <a:t>Sally Bosco</a:t>
            </a:r>
            <a:endParaRPr lang="ru-RU" dirty="0"/>
          </a:p>
        </p:txBody>
      </p:sp>
      <p:sp>
        <p:nvSpPr>
          <p:cNvPr id="6" name="Title 3">
            <a:extLst>
              <a:ext uri="{FF2B5EF4-FFF2-40B4-BE49-F238E27FC236}">
                <a16:creationId xmlns:a16="http://schemas.microsoft.com/office/drawing/2014/main" id="{80CC86EA-EF0C-EB41-AAAB-BC118FE1700E}"/>
              </a:ext>
            </a:extLst>
          </p:cNvPr>
          <p:cNvSpPr txBox="1">
            <a:spLocks/>
          </p:cNvSpPr>
          <p:nvPr/>
        </p:nvSpPr>
        <p:spPr>
          <a:xfrm>
            <a:off x="1326777" y="4251904"/>
            <a:ext cx="9144000" cy="1786094"/>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b="1" kern="1200">
                <a:solidFill>
                  <a:schemeClr val="bg2"/>
                </a:solidFill>
                <a:latin typeface="+mj-lt"/>
                <a:ea typeface="+mj-ea"/>
                <a:cs typeface="+mj-cs"/>
              </a:defRPr>
            </a:lvl1pPr>
          </a:lstStyle>
          <a:p>
            <a:r>
              <a:rPr lang="en-US" sz="3600" dirty="0"/>
              <a:t>You can access the files used in this class at: </a:t>
            </a:r>
            <a:r>
              <a:rPr lang="en-US" sz="3600" dirty="0" err="1"/>
              <a:t>SallyBosco.com</a:t>
            </a:r>
            <a:r>
              <a:rPr lang="en-US" sz="3600" dirty="0"/>
              <a:t>   Click on the Classes tab.</a:t>
            </a:r>
            <a:endParaRPr lang="ru-RU" sz="3600" dirty="0"/>
          </a:p>
        </p:txBody>
      </p:sp>
    </p:spTree>
    <p:extLst>
      <p:ext uri="{BB962C8B-B14F-4D97-AF65-F5344CB8AC3E}">
        <p14:creationId xmlns:p14="http://schemas.microsoft.com/office/powerpoint/2010/main" val="21040483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2BBC706-5EF4-7D4D-8F60-AA47CD087BA0}"/>
              </a:ext>
            </a:extLst>
          </p:cNvPr>
          <p:cNvPicPr>
            <a:picLocks noChangeAspect="1"/>
          </p:cNvPicPr>
          <p:nvPr/>
        </p:nvPicPr>
        <p:blipFill>
          <a:blip r:embed="rId2"/>
          <a:stretch>
            <a:fillRect/>
          </a:stretch>
        </p:blipFill>
        <p:spPr>
          <a:xfrm>
            <a:off x="0" y="604399"/>
            <a:ext cx="12192000" cy="6226713"/>
          </a:xfrm>
          <a:prstGeom prst="rect">
            <a:avLst/>
          </a:prstGeom>
        </p:spPr>
      </p:pic>
      <p:sp>
        <p:nvSpPr>
          <p:cNvPr id="2" name="TextBox 1">
            <a:extLst>
              <a:ext uri="{FF2B5EF4-FFF2-40B4-BE49-F238E27FC236}">
                <a16:creationId xmlns:a16="http://schemas.microsoft.com/office/drawing/2014/main" id="{65656459-28E5-E04A-A647-088F1864003D}"/>
              </a:ext>
            </a:extLst>
          </p:cNvPr>
          <p:cNvSpPr txBox="1"/>
          <p:nvPr/>
        </p:nvSpPr>
        <p:spPr>
          <a:xfrm>
            <a:off x="242047" y="6293224"/>
            <a:ext cx="645459" cy="369332"/>
          </a:xfrm>
          <a:prstGeom prst="rect">
            <a:avLst/>
          </a:prstGeom>
          <a:noFill/>
        </p:spPr>
        <p:txBody>
          <a:bodyPr wrap="square" rtlCol="0">
            <a:spAutoFit/>
          </a:bodyPr>
          <a:lstStyle/>
          <a:p>
            <a:r>
              <a:rPr lang="en-US" dirty="0">
                <a:solidFill>
                  <a:schemeClr val="bg2"/>
                </a:solidFill>
              </a:rPr>
              <a:t>2</a:t>
            </a:r>
          </a:p>
        </p:txBody>
      </p:sp>
      <p:sp>
        <p:nvSpPr>
          <p:cNvPr id="6" name="Rectangle 5">
            <a:extLst>
              <a:ext uri="{FF2B5EF4-FFF2-40B4-BE49-F238E27FC236}">
                <a16:creationId xmlns:a16="http://schemas.microsoft.com/office/drawing/2014/main" id="{EA39A9BE-8F56-4348-AFD2-5FD0488FE9D2}"/>
              </a:ext>
            </a:extLst>
          </p:cNvPr>
          <p:cNvSpPr/>
          <p:nvPr/>
        </p:nvSpPr>
        <p:spPr>
          <a:xfrm>
            <a:off x="1727358" y="806820"/>
            <a:ext cx="927847" cy="551329"/>
          </a:xfrm>
          <a:prstGeom prst="rect">
            <a:avLst/>
          </a:prstGeom>
          <a:noFill/>
          <a:ln w="57150">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 name="TextBox 3">
            <a:extLst>
              <a:ext uri="{FF2B5EF4-FFF2-40B4-BE49-F238E27FC236}">
                <a16:creationId xmlns:a16="http://schemas.microsoft.com/office/drawing/2014/main" id="{BB49AFE8-3397-7645-82C9-BB57F91F8D6C}"/>
              </a:ext>
            </a:extLst>
          </p:cNvPr>
          <p:cNvSpPr txBox="1"/>
          <p:nvPr/>
        </p:nvSpPr>
        <p:spPr>
          <a:xfrm>
            <a:off x="334584" y="140318"/>
            <a:ext cx="3804279" cy="646331"/>
          </a:xfrm>
          <a:prstGeom prst="rect">
            <a:avLst/>
          </a:prstGeom>
          <a:solidFill>
            <a:schemeClr val="bg2"/>
          </a:solidFill>
        </p:spPr>
        <p:txBody>
          <a:bodyPr wrap="square" rtlCol="0">
            <a:spAutoFit/>
          </a:bodyPr>
          <a:lstStyle/>
          <a:p>
            <a:r>
              <a:rPr lang="en-US" sz="3600" b="1" dirty="0" err="1">
                <a:solidFill>
                  <a:srgbClr val="FF0000"/>
                </a:solidFill>
              </a:rPr>
              <a:t>SallyBosco.com</a:t>
            </a:r>
            <a:endParaRPr lang="en-US" sz="3600" b="1" dirty="0">
              <a:solidFill>
                <a:srgbClr val="FF0000"/>
              </a:solidFill>
            </a:endParaRPr>
          </a:p>
        </p:txBody>
      </p:sp>
      <p:sp>
        <p:nvSpPr>
          <p:cNvPr id="5" name="Slide Number Placeholder 4">
            <a:extLst>
              <a:ext uri="{FF2B5EF4-FFF2-40B4-BE49-F238E27FC236}">
                <a16:creationId xmlns:a16="http://schemas.microsoft.com/office/drawing/2014/main" id="{8EDFF377-FBC3-6F4E-AC2E-2E4B148A2D4B}"/>
              </a:ext>
            </a:extLst>
          </p:cNvPr>
          <p:cNvSpPr>
            <a:spLocks noGrp="1"/>
          </p:cNvSpPr>
          <p:nvPr>
            <p:ph type="sldNum" sz="quarter" idx="12"/>
          </p:nvPr>
        </p:nvSpPr>
        <p:spPr/>
        <p:txBody>
          <a:bodyPr/>
          <a:lstStyle/>
          <a:p>
            <a:fld id="{8D581BC7-E183-40DB-AC97-C19EA4EB8894}" type="slidenum">
              <a:rPr lang="en-US" noProof="0" smtClean="0"/>
              <a:t>2</a:t>
            </a:fld>
            <a:endParaRPr lang="en-US" noProof="0" dirty="0"/>
          </a:p>
        </p:txBody>
      </p:sp>
      <p:sp>
        <p:nvSpPr>
          <p:cNvPr id="9" name="Picture Placeholder 8">
            <a:extLst>
              <a:ext uri="{FF2B5EF4-FFF2-40B4-BE49-F238E27FC236}">
                <a16:creationId xmlns:a16="http://schemas.microsoft.com/office/drawing/2014/main" id="{0EF3CCD2-13E1-074D-85A4-08ED0922AB20}"/>
              </a:ext>
            </a:extLst>
          </p:cNvPr>
          <p:cNvSpPr>
            <a:spLocks noGrp="1"/>
          </p:cNvSpPr>
          <p:nvPr>
            <p:ph type="pic" sz="quarter" idx="15"/>
          </p:nvPr>
        </p:nvSpPr>
        <p:spPr/>
      </p:sp>
    </p:spTree>
    <p:extLst>
      <p:ext uri="{BB962C8B-B14F-4D97-AF65-F5344CB8AC3E}">
        <p14:creationId xmlns:p14="http://schemas.microsoft.com/office/powerpoint/2010/main" val="29051119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Placeholder 19" descr="Abstract background">
            <a:extLst>
              <a:ext uri="{FF2B5EF4-FFF2-40B4-BE49-F238E27FC236}">
                <a16:creationId xmlns:a16="http://schemas.microsoft.com/office/drawing/2014/main" id="{61169563-0C6E-483D-91B6-7AB8952A8FAF}"/>
              </a:ext>
            </a:extLst>
          </p:cNvPr>
          <p:cNvPicPr>
            <a:picLocks noGrp="1" noChangeAspect="1"/>
          </p:cNvPicPr>
          <p:nvPr>
            <p:ph type="pic" sz="quarter" idx="15"/>
          </p:nvPr>
        </p:nvPicPr>
        <p:blipFill rotWithShape="1">
          <a:blip r:embed="rId2">
            <a:extLst>
              <a:ext uri="{28A0092B-C50C-407E-A947-70E740481C1C}">
                <a14:useLocalDpi xmlns:a14="http://schemas.microsoft.com/office/drawing/2010/main" val="0"/>
              </a:ext>
            </a:extLst>
          </a:blip>
          <a:srcRect/>
          <a:stretch/>
        </p:blipFill>
        <p:spPr>
          <a:xfrm>
            <a:off x="9171295" y="3820760"/>
            <a:ext cx="3015007" cy="1257526"/>
          </a:xfrm>
        </p:spPr>
      </p:pic>
      <p:pic>
        <p:nvPicPr>
          <p:cNvPr id="2" name="Picture 1">
            <a:extLst>
              <a:ext uri="{FF2B5EF4-FFF2-40B4-BE49-F238E27FC236}">
                <a16:creationId xmlns:a16="http://schemas.microsoft.com/office/drawing/2014/main" id="{2AF3E8F4-ABE8-6B4C-B8FB-A9F472AA5ABE}"/>
              </a:ext>
            </a:extLst>
          </p:cNvPr>
          <p:cNvPicPr>
            <a:picLocks noChangeAspect="1"/>
          </p:cNvPicPr>
          <p:nvPr/>
        </p:nvPicPr>
        <p:blipFill>
          <a:blip r:embed="rId3"/>
          <a:stretch>
            <a:fillRect/>
          </a:stretch>
        </p:blipFill>
        <p:spPr>
          <a:xfrm>
            <a:off x="3160747" y="0"/>
            <a:ext cx="8838748" cy="6724101"/>
          </a:xfrm>
          <a:prstGeom prst="rect">
            <a:avLst/>
          </a:prstGeom>
        </p:spPr>
      </p:pic>
      <p:sp>
        <p:nvSpPr>
          <p:cNvPr id="5" name="Rectangle 4">
            <a:extLst>
              <a:ext uri="{FF2B5EF4-FFF2-40B4-BE49-F238E27FC236}">
                <a16:creationId xmlns:a16="http://schemas.microsoft.com/office/drawing/2014/main" id="{D474FBFB-9FD9-A84C-B3A2-9296723635F8}"/>
              </a:ext>
            </a:extLst>
          </p:cNvPr>
          <p:cNvSpPr/>
          <p:nvPr/>
        </p:nvSpPr>
        <p:spPr>
          <a:xfrm>
            <a:off x="4254826" y="0"/>
            <a:ext cx="927847" cy="504497"/>
          </a:xfrm>
          <a:prstGeom prst="rect">
            <a:avLst/>
          </a:prstGeom>
          <a:noFill/>
          <a:ln w="57150">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7" name="Rectangle 6">
            <a:extLst>
              <a:ext uri="{FF2B5EF4-FFF2-40B4-BE49-F238E27FC236}">
                <a16:creationId xmlns:a16="http://schemas.microsoft.com/office/drawing/2014/main" id="{A20B66B7-4218-974B-9AC3-7890F6765F60}"/>
              </a:ext>
            </a:extLst>
          </p:cNvPr>
          <p:cNvSpPr/>
          <p:nvPr/>
        </p:nvSpPr>
        <p:spPr>
          <a:xfrm>
            <a:off x="3160748" y="5960338"/>
            <a:ext cx="1330564" cy="702218"/>
          </a:xfrm>
          <a:prstGeom prst="rect">
            <a:avLst/>
          </a:prstGeom>
          <a:noFill/>
          <a:ln w="57150">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 name="TextBox 7">
            <a:extLst>
              <a:ext uri="{FF2B5EF4-FFF2-40B4-BE49-F238E27FC236}">
                <a16:creationId xmlns:a16="http://schemas.microsoft.com/office/drawing/2014/main" id="{49204B2B-5375-A744-8DD9-98DE5744E7CA}"/>
              </a:ext>
            </a:extLst>
          </p:cNvPr>
          <p:cNvSpPr txBox="1"/>
          <p:nvPr/>
        </p:nvSpPr>
        <p:spPr>
          <a:xfrm>
            <a:off x="132878" y="2896965"/>
            <a:ext cx="3240741" cy="584775"/>
          </a:xfrm>
          <a:prstGeom prst="rect">
            <a:avLst/>
          </a:prstGeom>
          <a:solidFill>
            <a:schemeClr val="bg2"/>
          </a:solidFill>
        </p:spPr>
        <p:txBody>
          <a:bodyPr wrap="square" rtlCol="0">
            <a:spAutoFit/>
          </a:bodyPr>
          <a:lstStyle/>
          <a:p>
            <a:r>
              <a:rPr lang="en-US" sz="3200" b="1" dirty="0" err="1">
                <a:solidFill>
                  <a:srgbClr val="FF0000"/>
                </a:solidFill>
              </a:rPr>
              <a:t>SallyBosco.com</a:t>
            </a:r>
            <a:endParaRPr lang="en-US" sz="3200" b="1" dirty="0">
              <a:solidFill>
                <a:srgbClr val="FF0000"/>
              </a:solidFill>
            </a:endParaRPr>
          </a:p>
        </p:txBody>
      </p:sp>
      <p:sp>
        <p:nvSpPr>
          <p:cNvPr id="3" name="Slide Number Placeholder 2">
            <a:extLst>
              <a:ext uri="{FF2B5EF4-FFF2-40B4-BE49-F238E27FC236}">
                <a16:creationId xmlns:a16="http://schemas.microsoft.com/office/drawing/2014/main" id="{35084DAB-6C3D-504A-B5F8-269F8E3EC711}"/>
              </a:ext>
            </a:extLst>
          </p:cNvPr>
          <p:cNvSpPr>
            <a:spLocks noGrp="1"/>
          </p:cNvSpPr>
          <p:nvPr>
            <p:ph type="sldNum" sz="quarter" idx="12"/>
          </p:nvPr>
        </p:nvSpPr>
        <p:spPr/>
        <p:txBody>
          <a:bodyPr/>
          <a:lstStyle/>
          <a:p>
            <a:fld id="{8D581BC7-E183-40DB-AC97-C19EA4EB8894}" type="slidenum">
              <a:rPr lang="en-US" noProof="0" smtClean="0"/>
              <a:t>3</a:t>
            </a:fld>
            <a:endParaRPr lang="en-US" noProof="0" dirty="0"/>
          </a:p>
        </p:txBody>
      </p:sp>
      <p:sp>
        <p:nvSpPr>
          <p:cNvPr id="6" name="Rectangle 5">
            <a:extLst>
              <a:ext uri="{FF2B5EF4-FFF2-40B4-BE49-F238E27FC236}">
                <a16:creationId xmlns:a16="http://schemas.microsoft.com/office/drawing/2014/main" id="{55F294B4-AAB9-F844-AA7E-9F0C623C370B}"/>
              </a:ext>
            </a:extLst>
          </p:cNvPr>
          <p:cNvSpPr/>
          <p:nvPr/>
        </p:nvSpPr>
        <p:spPr>
          <a:xfrm>
            <a:off x="9380483" y="5078286"/>
            <a:ext cx="2301765" cy="1645816"/>
          </a:xfrm>
          <a:prstGeom prst="rect">
            <a:avLst/>
          </a:prstGeom>
          <a:solidFill>
            <a:schemeClr val="accent6">
              <a:lumMod val="20000"/>
              <a:lumOff val="8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1672383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Placeholder 19" descr="Abstract background">
            <a:extLst>
              <a:ext uri="{FF2B5EF4-FFF2-40B4-BE49-F238E27FC236}">
                <a16:creationId xmlns:a16="http://schemas.microsoft.com/office/drawing/2014/main" id="{61169563-0C6E-483D-91B6-7AB8952A8FAF}"/>
              </a:ext>
            </a:extLst>
          </p:cNvPr>
          <p:cNvPicPr>
            <a:picLocks noGrp="1" noChangeAspect="1"/>
          </p:cNvPicPr>
          <p:nvPr>
            <p:ph type="pic" sz="quarter" idx="15"/>
          </p:nvPr>
        </p:nvPicPr>
        <p:blipFill rotWithShape="1">
          <a:blip r:embed="rId2">
            <a:extLst>
              <a:ext uri="{28A0092B-C50C-407E-A947-70E740481C1C}">
                <a14:useLocalDpi xmlns:a14="http://schemas.microsoft.com/office/drawing/2010/main" val="0"/>
              </a:ext>
            </a:extLst>
          </a:blip>
          <a:srcRect/>
          <a:stretch/>
        </p:blipFill>
        <p:spPr>
          <a:xfrm>
            <a:off x="9171295" y="3820760"/>
            <a:ext cx="3015007" cy="1257526"/>
          </a:xfrm>
        </p:spPr>
      </p:pic>
      <p:sp>
        <p:nvSpPr>
          <p:cNvPr id="12" name="TextBox 11"/>
          <p:cNvSpPr txBox="1"/>
          <p:nvPr/>
        </p:nvSpPr>
        <p:spPr>
          <a:xfrm>
            <a:off x="1146412" y="1460310"/>
            <a:ext cx="7779224" cy="3970318"/>
          </a:xfrm>
          <a:prstGeom prst="rect">
            <a:avLst/>
          </a:prstGeom>
          <a:noFill/>
        </p:spPr>
        <p:txBody>
          <a:bodyPr wrap="square" rtlCol="0">
            <a:spAutoFit/>
          </a:bodyPr>
          <a:lstStyle/>
          <a:p>
            <a:r>
              <a:rPr lang="en-US" sz="3600" b="1" dirty="0">
                <a:solidFill>
                  <a:schemeClr val="bg2"/>
                </a:solidFill>
              </a:rPr>
              <a:t>“Micro-tension is the moment-by-moment tension that keeps the reader in a constant state of suspense over what will happen, not in the story but in the next few seconds.” </a:t>
            </a:r>
          </a:p>
          <a:p>
            <a:r>
              <a:rPr lang="en-US" sz="3200" b="1" i="1" dirty="0">
                <a:solidFill>
                  <a:schemeClr val="bg2"/>
                </a:solidFill>
              </a:rPr>
              <a:t>      Donald </a:t>
            </a:r>
            <a:r>
              <a:rPr lang="en-US" sz="3200" b="1" i="1" dirty="0" err="1">
                <a:solidFill>
                  <a:schemeClr val="bg2"/>
                </a:solidFill>
              </a:rPr>
              <a:t>Maass</a:t>
            </a:r>
            <a:r>
              <a:rPr lang="en-US" sz="3200" b="1" i="1" dirty="0">
                <a:solidFill>
                  <a:schemeClr val="bg2"/>
                </a:solidFill>
              </a:rPr>
              <a:t>, The Fire in Fiction</a:t>
            </a:r>
            <a:endParaRPr lang="en-US" sz="3200" i="1" dirty="0">
              <a:solidFill>
                <a:schemeClr val="bg2"/>
              </a:solidFill>
            </a:endParaRPr>
          </a:p>
        </p:txBody>
      </p:sp>
      <p:sp>
        <p:nvSpPr>
          <p:cNvPr id="3" name="Slide Number Placeholder 2">
            <a:extLst>
              <a:ext uri="{FF2B5EF4-FFF2-40B4-BE49-F238E27FC236}">
                <a16:creationId xmlns:a16="http://schemas.microsoft.com/office/drawing/2014/main" id="{28B30D39-CA46-AB48-94F0-60786CFCA020}"/>
              </a:ext>
            </a:extLst>
          </p:cNvPr>
          <p:cNvSpPr>
            <a:spLocks noGrp="1"/>
          </p:cNvSpPr>
          <p:nvPr>
            <p:ph type="sldNum" sz="quarter" idx="12"/>
          </p:nvPr>
        </p:nvSpPr>
        <p:spPr>
          <a:xfrm>
            <a:off x="764355" y="5874610"/>
            <a:ext cx="354492" cy="297307"/>
          </a:xfrm>
        </p:spPr>
        <p:txBody>
          <a:bodyPr/>
          <a:lstStyle/>
          <a:p>
            <a:fld id="{8D581BC7-E183-40DB-AC97-C19EA4EB8894}" type="slidenum">
              <a:rPr lang="en-US" noProof="0" smtClean="0"/>
              <a:t>4</a:t>
            </a:fld>
            <a:endParaRPr lang="en-US" noProof="0" dirty="0"/>
          </a:p>
        </p:txBody>
      </p:sp>
    </p:spTree>
    <p:extLst>
      <p:ext uri="{BB962C8B-B14F-4D97-AF65-F5344CB8AC3E}">
        <p14:creationId xmlns:p14="http://schemas.microsoft.com/office/powerpoint/2010/main" val="38542925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Placeholder 19" descr="Abstract background">
            <a:extLst>
              <a:ext uri="{FF2B5EF4-FFF2-40B4-BE49-F238E27FC236}">
                <a16:creationId xmlns:a16="http://schemas.microsoft.com/office/drawing/2014/main" id="{61169563-0C6E-483D-91B6-7AB8952A8FAF}"/>
              </a:ext>
            </a:extLst>
          </p:cNvPr>
          <p:cNvPicPr>
            <a:picLocks noGrp="1" noChangeAspect="1"/>
          </p:cNvPicPr>
          <p:nvPr>
            <p:ph type="pic" sz="quarter" idx="15"/>
          </p:nvPr>
        </p:nvPicPr>
        <p:blipFill rotWithShape="1">
          <a:blip r:embed="rId2">
            <a:extLst>
              <a:ext uri="{28A0092B-C50C-407E-A947-70E740481C1C}">
                <a14:useLocalDpi xmlns:a14="http://schemas.microsoft.com/office/drawing/2010/main" val="0"/>
              </a:ext>
            </a:extLst>
          </a:blip>
          <a:srcRect/>
          <a:stretch/>
        </p:blipFill>
        <p:spPr>
          <a:xfrm>
            <a:off x="9171295" y="3820760"/>
            <a:ext cx="3015007" cy="1257526"/>
          </a:xfrm>
        </p:spPr>
      </p:pic>
      <p:sp>
        <p:nvSpPr>
          <p:cNvPr id="3" name="Slide Number Placeholder 2">
            <a:extLst>
              <a:ext uri="{FF2B5EF4-FFF2-40B4-BE49-F238E27FC236}">
                <a16:creationId xmlns:a16="http://schemas.microsoft.com/office/drawing/2014/main" id="{28B30D39-CA46-AB48-94F0-60786CFCA020}"/>
              </a:ext>
            </a:extLst>
          </p:cNvPr>
          <p:cNvSpPr>
            <a:spLocks noGrp="1"/>
          </p:cNvSpPr>
          <p:nvPr>
            <p:ph type="sldNum" sz="quarter" idx="12"/>
          </p:nvPr>
        </p:nvSpPr>
        <p:spPr>
          <a:xfrm>
            <a:off x="764355" y="5874610"/>
            <a:ext cx="354492" cy="297307"/>
          </a:xfrm>
        </p:spPr>
        <p:txBody>
          <a:bodyPr/>
          <a:lstStyle/>
          <a:p>
            <a:fld id="{8D581BC7-E183-40DB-AC97-C19EA4EB8894}" type="slidenum">
              <a:rPr lang="en-US" noProof="0" smtClean="0"/>
              <a:t>5</a:t>
            </a:fld>
            <a:endParaRPr lang="en-US" noProof="0" dirty="0"/>
          </a:p>
        </p:txBody>
      </p:sp>
      <p:pic>
        <p:nvPicPr>
          <p:cNvPr id="4" name="Picture 3">
            <a:extLst>
              <a:ext uri="{FF2B5EF4-FFF2-40B4-BE49-F238E27FC236}">
                <a16:creationId xmlns:a16="http://schemas.microsoft.com/office/drawing/2014/main" id="{7618E876-9010-0E4B-891B-B025FD706091}"/>
              </a:ext>
            </a:extLst>
          </p:cNvPr>
          <p:cNvPicPr>
            <a:picLocks noChangeAspect="1"/>
          </p:cNvPicPr>
          <p:nvPr/>
        </p:nvPicPr>
        <p:blipFill>
          <a:blip r:embed="rId3"/>
          <a:stretch>
            <a:fillRect/>
          </a:stretch>
        </p:blipFill>
        <p:spPr>
          <a:xfrm>
            <a:off x="235588" y="404038"/>
            <a:ext cx="11605555" cy="6103088"/>
          </a:xfrm>
          <a:prstGeom prst="rect">
            <a:avLst/>
          </a:prstGeom>
        </p:spPr>
      </p:pic>
      <p:sp>
        <p:nvSpPr>
          <p:cNvPr id="7" name="TextBox 6">
            <a:extLst>
              <a:ext uri="{FF2B5EF4-FFF2-40B4-BE49-F238E27FC236}">
                <a16:creationId xmlns:a16="http://schemas.microsoft.com/office/drawing/2014/main" id="{FD6586B5-0B34-E649-BB6E-FC2F34FA520B}"/>
              </a:ext>
            </a:extLst>
          </p:cNvPr>
          <p:cNvSpPr txBox="1"/>
          <p:nvPr/>
        </p:nvSpPr>
        <p:spPr>
          <a:xfrm>
            <a:off x="1392453" y="669702"/>
            <a:ext cx="8882084" cy="523220"/>
          </a:xfrm>
          <a:prstGeom prst="rect">
            <a:avLst/>
          </a:prstGeom>
          <a:noFill/>
        </p:spPr>
        <p:txBody>
          <a:bodyPr wrap="square" rtlCol="0">
            <a:spAutoFit/>
          </a:bodyPr>
          <a:lstStyle/>
          <a:p>
            <a:pPr algn="ctr"/>
            <a:r>
              <a:rPr lang="en-US" sz="2800" b="1" dirty="0">
                <a:solidFill>
                  <a:schemeClr val="bg2"/>
                </a:solidFill>
              </a:rPr>
              <a:t>Microtension</a:t>
            </a:r>
            <a:endParaRPr lang="en-US" sz="2800" dirty="0">
              <a:solidFill>
                <a:schemeClr val="bg2"/>
              </a:solidFill>
            </a:endParaRPr>
          </a:p>
        </p:txBody>
      </p:sp>
    </p:spTree>
    <p:extLst>
      <p:ext uri="{BB962C8B-B14F-4D97-AF65-F5344CB8AC3E}">
        <p14:creationId xmlns:p14="http://schemas.microsoft.com/office/powerpoint/2010/main" val="25916859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06C22-D0C4-4D8E-86F7-1A902F1CA7AB}"/>
              </a:ext>
            </a:extLst>
          </p:cNvPr>
          <p:cNvSpPr>
            <a:spLocks noGrp="1"/>
          </p:cNvSpPr>
          <p:nvPr>
            <p:ph type="title"/>
          </p:nvPr>
        </p:nvSpPr>
        <p:spPr>
          <a:xfrm>
            <a:off x="803275" y="994717"/>
            <a:ext cx="8017995" cy="804338"/>
          </a:xfrm>
        </p:spPr>
        <p:txBody>
          <a:bodyPr>
            <a:noAutofit/>
          </a:bodyPr>
          <a:lstStyle/>
          <a:p>
            <a:r>
              <a:rPr lang="en-US" sz="4000" dirty="0"/>
              <a:t>Today we’ll talk about: </a:t>
            </a:r>
          </a:p>
        </p:txBody>
      </p:sp>
      <p:pic>
        <p:nvPicPr>
          <p:cNvPr id="18" name="Picture Placeholder 17" descr="Abstract background">
            <a:extLst>
              <a:ext uri="{FF2B5EF4-FFF2-40B4-BE49-F238E27FC236}">
                <a16:creationId xmlns:a16="http://schemas.microsoft.com/office/drawing/2014/main" id="{FA9DAA9F-5926-4BC1-8F7B-06E0B1C2F013}"/>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a:xfrm>
            <a:off x="9512020" y="-20834"/>
            <a:ext cx="2333108" cy="2395544"/>
          </a:xfrm>
        </p:spPr>
      </p:pic>
      <p:sp>
        <p:nvSpPr>
          <p:cNvPr id="5" name="Text Placeholder 5">
            <a:extLst>
              <a:ext uri="{FF2B5EF4-FFF2-40B4-BE49-F238E27FC236}">
                <a16:creationId xmlns:a16="http://schemas.microsoft.com/office/drawing/2014/main" id="{F0772C99-D31B-1741-9E84-7A77534C56DF}"/>
              </a:ext>
            </a:extLst>
          </p:cNvPr>
          <p:cNvSpPr txBox="1">
            <a:spLocks/>
          </p:cNvSpPr>
          <p:nvPr/>
        </p:nvSpPr>
        <p:spPr>
          <a:xfrm>
            <a:off x="713289" y="2418711"/>
            <a:ext cx="8614784" cy="360556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dirty="0">
                <a:solidFill>
                  <a:schemeClr val="bg2"/>
                </a:solidFill>
              </a:rPr>
              <a:t>Creating Tension in Dialogue, Action and Exposition </a:t>
            </a:r>
          </a:p>
          <a:p>
            <a:pPr lvl="0"/>
            <a:r>
              <a:rPr lang="en-US" dirty="0">
                <a:solidFill>
                  <a:schemeClr val="bg2"/>
                </a:solidFill>
              </a:rPr>
              <a:t>Using Opposition to Create Tension</a:t>
            </a:r>
          </a:p>
          <a:p>
            <a:pPr lvl="0"/>
            <a:r>
              <a:rPr lang="en-US" dirty="0">
                <a:solidFill>
                  <a:schemeClr val="bg2"/>
                </a:solidFill>
              </a:rPr>
              <a:t>Layering Different Types of Tension</a:t>
            </a:r>
          </a:p>
          <a:p>
            <a:pPr lvl="0"/>
            <a:r>
              <a:rPr lang="en-US" dirty="0">
                <a:solidFill>
                  <a:schemeClr val="bg2"/>
                </a:solidFill>
              </a:rPr>
              <a:t>Sustaining Tension Throughout Your Story</a:t>
            </a:r>
          </a:p>
          <a:p>
            <a:pPr lvl="0"/>
            <a:r>
              <a:rPr lang="en-US" dirty="0">
                <a:solidFill>
                  <a:schemeClr val="bg2"/>
                </a:solidFill>
              </a:rPr>
              <a:t>Using Cognitive Dissonance</a:t>
            </a:r>
          </a:p>
          <a:p>
            <a:pPr lvl="0"/>
            <a:r>
              <a:rPr lang="en-US" dirty="0">
                <a:solidFill>
                  <a:schemeClr val="bg2"/>
                </a:solidFill>
              </a:rPr>
              <a:t>Avoiding Low Tension Traps</a:t>
            </a:r>
          </a:p>
        </p:txBody>
      </p:sp>
      <p:sp>
        <p:nvSpPr>
          <p:cNvPr id="3" name="Slide Number Placeholder 2">
            <a:extLst>
              <a:ext uri="{FF2B5EF4-FFF2-40B4-BE49-F238E27FC236}">
                <a16:creationId xmlns:a16="http://schemas.microsoft.com/office/drawing/2014/main" id="{B51E6834-3171-4B4E-BE0D-FCE02E2D6653}"/>
              </a:ext>
            </a:extLst>
          </p:cNvPr>
          <p:cNvSpPr>
            <a:spLocks noGrp="1"/>
          </p:cNvSpPr>
          <p:nvPr>
            <p:ph type="sldNum" sz="quarter" idx="12"/>
          </p:nvPr>
        </p:nvSpPr>
        <p:spPr/>
        <p:txBody>
          <a:bodyPr/>
          <a:lstStyle/>
          <a:p>
            <a:fld id="{8D581BC7-E183-40DB-AC97-C19EA4EB8894}" type="slidenum">
              <a:rPr lang="en-US" noProof="0" smtClean="0"/>
              <a:t>6</a:t>
            </a:fld>
            <a:endParaRPr lang="en-US" noProof="0" dirty="0"/>
          </a:p>
        </p:txBody>
      </p:sp>
    </p:spTree>
    <p:extLst>
      <p:ext uri="{BB962C8B-B14F-4D97-AF65-F5344CB8AC3E}">
        <p14:creationId xmlns:p14="http://schemas.microsoft.com/office/powerpoint/2010/main" val="41486910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06C22-D0C4-4D8E-86F7-1A902F1CA7AB}"/>
              </a:ext>
            </a:extLst>
          </p:cNvPr>
          <p:cNvSpPr>
            <a:spLocks noGrp="1"/>
          </p:cNvSpPr>
          <p:nvPr>
            <p:ph type="title"/>
          </p:nvPr>
        </p:nvSpPr>
        <p:spPr>
          <a:xfrm>
            <a:off x="803275" y="808978"/>
            <a:ext cx="8017995" cy="804338"/>
          </a:xfrm>
        </p:spPr>
        <p:txBody>
          <a:bodyPr anchor="t">
            <a:noAutofit/>
          </a:bodyPr>
          <a:lstStyle/>
          <a:p>
            <a:r>
              <a:rPr lang="en-US" sz="4000" dirty="0"/>
              <a:t>What is an Microtension? </a:t>
            </a:r>
          </a:p>
        </p:txBody>
      </p:sp>
      <p:pic>
        <p:nvPicPr>
          <p:cNvPr id="18" name="Picture Placeholder 17" descr="Abstract background">
            <a:extLst>
              <a:ext uri="{FF2B5EF4-FFF2-40B4-BE49-F238E27FC236}">
                <a16:creationId xmlns:a16="http://schemas.microsoft.com/office/drawing/2014/main" id="{FA9DAA9F-5926-4BC1-8F7B-06E0B1C2F013}"/>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a:xfrm>
            <a:off x="9512020" y="-20834"/>
            <a:ext cx="2333108" cy="2395544"/>
          </a:xfrm>
        </p:spPr>
      </p:pic>
      <p:sp>
        <p:nvSpPr>
          <p:cNvPr id="5" name="Text Placeholder 5">
            <a:extLst>
              <a:ext uri="{FF2B5EF4-FFF2-40B4-BE49-F238E27FC236}">
                <a16:creationId xmlns:a16="http://schemas.microsoft.com/office/drawing/2014/main" id="{F0772C99-D31B-1741-9E84-7A77534C56DF}"/>
              </a:ext>
            </a:extLst>
          </p:cNvPr>
          <p:cNvSpPr txBox="1">
            <a:spLocks/>
          </p:cNvSpPr>
          <p:nvPr/>
        </p:nvSpPr>
        <p:spPr>
          <a:xfrm>
            <a:off x="713289" y="2418711"/>
            <a:ext cx="8614784" cy="360556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bg2"/>
                </a:solidFill>
              </a:rPr>
              <a:t>The tension and conflict that occurs on a line-by-line basis throughout your writing. </a:t>
            </a:r>
          </a:p>
          <a:p>
            <a:r>
              <a:rPr lang="en-US" dirty="0">
                <a:solidFill>
                  <a:schemeClr val="bg2"/>
                </a:solidFill>
              </a:rPr>
              <a:t>Good microtension can be found in every page, in dialogue, actions, setting, and more.</a:t>
            </a:r>
          </a:p>
          <a:p>
            <a:r>
              <a:rPr lang="en-US" dirty="0">
                <a:solidFill>
                  <a:schemeClr val="bg2"/>
                </a:solidFill>
              </a:rPr>
              <a:t>A juxtaposition of what is really happening in the scene with what is described by the point of view character.</a:t>
            </a:r>
          </a:p>
        </p:txBody>
      </p:sp>
      <p:sp>
        <p:nvSpPr>
          <p:cNvPr id="3" name="Slide Number Placeholder 2">
            <a:extLst>
              <a:ext uri="{FF2B5EF4-FFF2-40B4-BE49-F238E27FC236}">
                <a16:creationId xmlns:a16="http://schemas.microsoft.com/office/drawing/2014/main" id="{CCA650AE-D8C3-8243-8336-46BB465444F8}"/>
              </a:ext>
            </a:extLst>
          </p:cNvPr>
          <p:cNvSpPr>
            <a:spLocks noGrp="1"/>
          </p:cNvSpPr>
          <p:nvPr>
            <p:ph type="sldNum" sz="quarter" idx="12"/>
          </p:nvPr>
        </p:nvSpPr>
        <p:spPr/>
        <p:txBody>
          <a:bodyPr/>
          <a:lstStyle/>
          <a:p>
            <a:fld id="{8D581BC7-E183-40DB-AC97-C19EA4EB8894}" type="slidenum">
              <a:rPr lang="en-US" noProof="0" smtClean="0"/>
              <a:t>7</a:t>
            </a:fld>
            <a:endParaRPr lang="en-US" noProof="0" dirty="0"/>
          </a:p>
        </p:txBody>
      </p:sp>
    </p:spTree>
    <p:extLst>
      <p:ext uri="{BB962C8B-B14F-4D97-AF65-F5344CB8AC3E}">
        <p14:creationId xmlns:p14="http://schemas.microsoft.com/office/powerpoint/2010/main" val="21494458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Placeholder 19" descr="Abstract background&#10;">
            <a:extLst>
              <a:ext uri="{FF2B5EF4-FFF2-40B4-BE49-F238E27FC236}">
                <a16:creationId xmlns:a16="http://schemas.microsoft.com/office/drawing/2014/main" id="{3330B498-1497-4DA8-99F4-8F8159B24FF9}"/>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a:xfrm>
            <a:off x="397771" y="3875964"/>
            <a:ext cx="1797369" cy="2982036"/>
          </a:xfrm>
        </p:spPr>
      </p:pic>
      <p:sp>
        <p:nvSpPr>
          <p:cNvPr id="5" name="Title 4">
            <a:extLst>
              <a:ext uri="{FF2B5EF4-FFF2-40B4-BE49-F238E27FC236}">
                <a16:creationId xmlns:a16="http://schemas.microsoft.com/office/drawing/2014/main" id="{FF93F71D-1663-42FA-A91E-FA23F03F0287}"/>
              </a:ext>
            </a:extLst>
          </p:cNvPr>
          <p:cNvSpPr>
            <a:spLocks noGrp="1"/>
          </p:cNvSpPr>
          <p:nvPr>
            <p:ph type="title"/>
          </p:nvPr>
        </p:nvSpPr>
        <p:spPr>
          <a:xfrm>
            <a:off x="943054" y="890093"/>
            <a:ext cx="8193009" cy="804338"/>
          </a:xfrm>
        </p:spPr>
        <p:txBody>
          <a:bodyPr anchor="t">
            <a:normAutofit/>
          </a:bodyPr>
          <a:lstStyle/>
          <a:p>
            <a:r>
              <a:rPr lang="en-US" dirty="0"/>
              <a:t>Macro vs. Micro Tension?</a:t>
            </a:r>
          </a:p>
        </p:txBody>
      </p:sp>
      <p:sp>
        <p:nvSpPr>
          <p:cNvPr id="6" name="Text Placeholder 5">
            <a:extLst>
              <a:ext uri="{FF2B5EF4-FFF2-40B4-BE49-F238E27FC236}">
                <a16:creationId xmlns:a16="http://schemas.microsoft.com/office/drawing/2014/main" id="{F62CA978-7F10-45ED-A5E7-73BCC796D219}"/>
              </a:ext>
            </a:extLst>
          </p:cNvPr>
          <p:cNvSpPr>
            <a:spLocks noGrp="1"/>
          </p:cNvSpPr>
          <p:nvPr>
            <p:ph type="body" idx="1"/>
          </p:nvPr>
        </p:nvSpPr>
        <p:spPr>
          <a:xfrm>
            <a:off x="2897391" y="1621361"/>
            <a:ext cx="8614784" cy="4530669"/>
          </a:xfrm>
        </p:spPr>
        <p:txBody>
          <a:bodyPr>
            <a:noAutofit/>
          </a:bodyPr>
          <a:lstStyle/>
          <a:p>
            <a:r>
              <a:rPr lang="en-US" sz="2800" dirty="0">
                <a:solidFill>
                  <a:schemeClr val="bg2"/>
                </a:solidFill>
              </a:rPr>
              <a:t>Macro is:</a:t>
            </a:r>
          </a:p>
          <a:p>
            <a:pPr marL="457200" indent="-457200">
              <a:buFont typeface="Arial" panose="020B0604020202020204" pitchFamily="34" charset="0"/>
              <a:buChar char="•"/>
            </a:pPr>
            <a:r>
              <a:rPr lang="en-US" sz="2800" b="0" dirty="0">
                <a:solidFill>
                  <a:schemeClr val="bg2"/>
                </a:solidFill>
              </a:rPr>
              <a:t>Big plot twists, reversals and surprises </a:t>
            </a:r>
          </a:p>
          <a:p>
            <a:pPr marL="457200" indent="-457200">
              <a:buFont typeface="Arial" panose="020B0604020202020204" pitchFamily="34" charset="0"/>
              <a:buChar char="•"/>
            </a:pPr>
            <a:r>
              <a:rPr lang="en-US" sz="2800" b="0" dirty="0">
                <a:solidFill>
                  <a:schemeClr val="bg2"/>
                </a:solidFill>
              </a:rPr>
              <a:t>High drama, high conflict, and even high stakes</a:t>
            </a:r>
          </a:p>
          <a:p>
            <a:pPr marL="457200" indent="-457200">
              <a:buFont typeface="Arial" panose="020B0604020202020204" pitchFamily="34" charset="0"/>
              <a:buChar char="•"/>
            </a:pPr>
            <a:r>
              <a:rPr lang="en-US" sz="2800" b="0" dirty="0">
                <a:solidFill>
                  <a:schemeClr val="bg2"/>
                </a:solidFill>
              </a:rPr>
              <a:t>A character’s big goals </a:t>
            </a:r>
          </a:p>
          <a:p>
            <a:r>
              <a:rPr lang="en-US" sz="2800" dirty="0">
                <a:solidFill>
                  <a:schemeClr val="bg2"/>
                </a:solidFill>
              </a:rPr>
              <a:t>Micro is:</a:t>
            </a:r>
          </a:p>
          <a:p>
            <a:pPr marL="457200" indent="-457200">
              <a:buFont typeface="Arial" panose="020B0604020202020204" pitchFamily="34" charset="0"/>
              <a:buChar char="•"/>
            </a:pPr>
            <a:r>
              <a:rPr lang="en-US" sz="2800" b="0" dirty="0">
                <a:solidFill>
                  <a:schemeClr val="bg2"/>
                </a:solidFill>
              </a:rPr>
              <a:t>Tension woven throughout your story</a:t>
            </a:r>
          </a:p>
          <a:p>
            <a:pPr marL="457200" indent="-457200">
              <a:buFont typeface="Arial" panose="020B0604020202020204" pitchFamily="34" charset="0"/>
              <a:buChar char="•"/>
            </a:pPr>
            <a:r>
              <a:rPr lang="en-US" sz="2800" b="0" dirty="0">
                <a:solidFill>
                  <a:schemeClr val="bg2"/>
                </a:solidFill>
              </a:rPr>
              <a:t>It involves much subtler, indirect cues.</a:t>
            </a:r>
          </a:p>
          <a:p>
            <a:pPr marL="457200" indent="-457200">
              <a:buFont typeface="Arial" panose="020B0604020202020204" pitchFamily="34" charset="0"/>
              <a:buChar char="•"/>
            </a:pPr>
            <a:endParaRPr lang="en-US" sz="2800" b="0" dirty="0">
              <a:solidFill>
                <a:schemeClr val="bg2"/>
              </a:solidFill>
            </a:endParaRPr>
          </a:p>
          <a:p>
            <a:pPr marL="457200" indent="-457200">
              <a:buFont typeface="Arial" panose="020B0604020202020204" pitchFamily="34" charset="0"/>
              <a:buChar char="•"/>
            </a:pPr>
            <a:endParaRPr lang="en-US" sz="2800" b="0" dirty="0">
              <a:solidFill>
                <a:schemeClr val="bg2"/>
              </a:solidFill>
            </a:endParaRPr>
          </a:p>
        </p:txBody>
      </p:sp>
      <p:sp>
        <p:nvSpPr>
          <p:cNvPr id="2" name="Slide Number Placeholder 1">
            <a:extLst>
              <a:ext uri="{FF2B5EF4-FFF2-40B4-BE49-F238E27FC236}">
                <a16:creationId xmlns:a16="http://schemas.microsoft.com/office/drawing/2014/main" id="{36879A26-D19E-BD42-906A-52AC48CC8E57}"/>
              </a:ext>
            </a:extLst>
          </p:cNvPr>
          <p:cNvSpPr>
            <a:spLocks noGrp="1"/>
          </p:cNvSpPr>
          <p:nvPr>
            <p:ph type="sldNum" sz="quarter" idx="12"/>
          </p:nvPr>
        </p:nvSpPr>
        <p:spPr/>
        <p:txBody>
          <a:bodyPr/>
          <a:lstStyle/>
          <a:p>
            <a:fld id="{8D581BC7-E183-40DB-AC97-C19EA4EB8894}" type="slidenum">
              <a:rPr lang="en-US" noProof="0" smtClean="0"/>
              <a:t>8</a:t>
            </a:fld>
            <a:endParaRPr lang="en-US" noProof="0" dirty="0"/>
          </a:p>
        </p:txBody>
      </p:sp>
    </p:spTree>
    <p:extLst>
      <p:ext uri="{BB962C8B-B14F-4D97-AF65-F5344CB8AC3E}">
        <p14:creationId xmlns:p14="http://schemas.microsoft.com/office/powerpoint/2010/main" val="27412573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06C22-D0C4-4D8E-86F7-1A902F1CA7AB}"/>
              </a:ext>
            </a:extLst>
          </p:cNvPr>
          <p:cNvSpPr>
            <a:spLocks noGrp="1"/>
          </p:cNvSpPr>
          <p:nvPr>
            <p:ph type="title"/>
          </p:nvPr>
        </p:nvSpPr>
        <p:spPr>
          <a:xfrm>
            <a:off x="874716" y="808977"/>
            <a:ext cx="6527966" cy="804338"/>
          </a:xfrm>
        </p:spPr>
        <p:txBody>
          <a:bodyPr anchor="t">
            <a:normAutofit/>
          </a:bodyPr>
          <a:lstStyle/>
          <a:p>
            <a:r>
              <a:rPr lang="en-US" dirty="0"/>
              <a:t>Macro Tension:</a:t>
            </a:r>
          </a:p>
        </p:txBody>
      </p:sp>
      <p:pic>
        <p:nvPicPr>
          <p:cNvPr id="18" name="Picture Placeholder 17" descr="Abstract background">
            <a:extLst>
              <a:ext uri="{FF2B5EF4-FFF2-40B4-BE49-F238E27FC236}">
                <a16:creationId xmlns:a16="http://schemas.microsoft.com/office/drawing/2014/main" id="{FA9DAA9F-5926-4BC1-8F7B-06E0B1C2F013}"/>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a:xfrm>
            <a:off x="9512020" y="-20834"/>
            <a:ext cx="2333108" cy="2395544"/>
          </a:xfrm>
        </p:spPr>
      </p:pic>
      <p:sp>
        <p:nvSpPr>
          <p:cNvPr id="5" name="Text Placeholder 5">
            <a:extLst>
              <a:ext uri="{FF2B5EF4-FFF2-40B4-BE49-F238E27FC236}">
                <a16:creationId xmlns:a16="http://schemas.microsoft.com/office/drawing/2014/main" id="{F0772C99-D31B-1741-9E84-7A77534C56DF}"/>
              </a:ext>
            </a:extLst>
          </p:cNvPr>
          <p:cNvSpPr txBox="1">
            <a:spLocks/>
          </p:cNvSpPr>
          <p:nvPr/>
        </p:nvSpPr>
        <p:spPr>
          <a:xfrm>
            <a:off x="713289" y="1921173"/>
            <a:ext cx="8614784" cy="453537"/>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5138" indent="-465138"/>
            <a:endParaRPr lang="en-US" sz="3200" dirty="0">
              <a:solidFill>
                <a:schemeClr val="bg2"/>
              </a:solidFill>
            </a:endParaRPr>
          </a:p>
        </p:txBody>
      </p:sp>
      <p:sp>
        <p:nvSpPr>
          <p:cNvPr id="3" name="Slide Number Placeholder 2">
            <a:extLst>
              <a:ext uri="{FF2B5EF4-FFF2-40B4-BE49-F238E27FC236}">
                <a16:creationId xmlns:a16="http://schemas.microsoft.com/office/drawing/2014/main" id="{594EB4E1-E98C-C345-ACC3-F3018AF618E5}"/>
              </a:ext>
            </a:extLst>
          </p:cNvPr>
          <p:cNvSpPr>
            <a:spLocks noGrp="1"/>
          </p:cNvSpPr>
          <p:nvPr>
            <p:ph type="sldNum" sz="quarter" idx="12"/>
          </p:nvPr>
        </p:nvSpPr>
        <p:spPr/>
        <p:txBody>
          <a:bodyPr/>
          <a:lstStyle/>
          <a:p>
            <a:fld id="{8D581BC7-E183-40DB-AC97-C19EA4EB8894}" type="slidenum">
              <a:rPr lang="en-US" noProof="0" smtClean="0"/>
              <a:t>9</a:t>
            </a:fld>
            <a:endParaRPr lang="en-US" noProof="0" dirty="0"/>
          </a:p>
        </p:txBody>
      </p:sp>
      <p:sp>
        <p:nvSpPr>
          <p:cNvPr id="7" name="Text Placeholder 5">
            <a:extLst>
              <a:ext uri="{FF2B5EF4-FFF2-40B4-BE49-F238E27FC236}">
                <a16:creationId xmlns:a16="http://schemas.microsoft.com/office/drawing/2014/main" id="{1065C7B4-EDB8-894F-A58A-EE0B16BA6AFA}"/>
              </a:ext>
            </a:extLst>
          </p:cNvPr>
          <p:cNvSpPr txBox="1">
            <a:spLocks/>
          </p:cNvSpPr>
          <p:nvPr/>
        </p:nvSpPr>
        <p:spPr>
          <a:xfrm>
            <a:off x="713289" y="2188822"/>
            <a:ext cx="8614784" cy="363270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bg2"/>
                </a:solidFill>
              </a:rPr>
              <a:t>Has great potential for sparking emotional response in readers.</a:t>
            </a:r>
          </a:p>
          <a:p>
            <a:pPr marL="0" indent="0">
              <a:buNone/>
            </a:pPr>
            <a:endParaRPr lang="en-US" b="1" dirty="0">
              <a:solidFill>
                <a:schemeClr val="bg2"/>
              </a:solidFill>
            </a:endParaRPr>
          </a:p>
          <a:p>
            <a:pPr marL="0" indent="0">
              <a:buNone/>
            </a:pPr>
            <a:r>
              <a:rPr lang="en-US" b="1" dirty="0">
                <a:solidFill>
                  <a:schemeClr val="bg2"/>
                </a:solidFill>
              </a:rPr>
              <a:t>But …</a:t>
            </a:r>
          </a:p>
          <a:p>
            <a:r>
              <a:rPr lang="en-US" dirty="0">
                <a:solidFill>
                  <a:schemeClr val="bg2"/>
                </a:solidFill>
              </a:rPr>
              <a:t>It can’t be sustained at full intensity through the course of the story</a:t>
            </a:r>
          </a:p>
          <a:p>
            <a:pPr marL="0" lvl="0" indent="0">
              <a:buNone/>
            </a:pPr>
            <a:endParaRPr lang="en-US" dirty="0"/>
          </a:p>
        </p:txBody>
      </p:sp>
    </p:spTree>
    <p:extLst>
      <p:ext uri="{BB962C8B-B14F-4D97-AF65-F5344CB8AC3E}">
        <p14:creationId xmlns:p14="http://schemas.microsoft.com/office/powerpoint/2010/main" val="30461636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Placeholder 19" descr="Abstract background&#10;">
            <a:extLst>
              <a:ext uri="{FF2B5EF4-FFF2-40B4-BE49-F238E27FC236}">
                <a16:creationId xmlns:a16="http://schemas.microsoft.com/office/drawing/2014/main" id="{3330B498-1497-4DA8-99F4-8F8159B24FF9}"/>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a:xfrm>
            <a:off x="397771" y="3875964"/>
            <a:ext cx="1797369" cy="2982036"/>
          </a:xfrm>
        </p:spPr>
      </p:pic>
      <p:sp>
        <p:nvSpPr>
          <p:cNvPr id="9" name="Text Placeholder 5">
            <a:extLst>
              <a:ext uri="{FF2B5EF4-FFF2-40B4-BE49-F238E27FC236}">
                <a16:creationId xmlns:a16="http://schemas.microsoft.com/office/drawing/2014/main" id="{06E32D9B-0121-3D4B-9CD1-0F4F2DC88322}"/>
              </a:ext>
            </a:extLst>
          </p:cNvPr>
          <p:cNvSpPr txBox="1">
            <a:spLocks/>
          </p:cNvSpPr>
          <p:nvPr/>
        </p:nvSpPr>
        <p:spPr>
          <a:xfrm>
            <a:off x="2563440" y="2171074"/>
            <a:ext cx="9211648" cy="3934451"/>
          </a:xfrm>
          <a:prstGeom prst="rect">
            <a:avLst/>
          </a:prstGeom>
        </p:spPr>
        <p:txBody>
          <a:bodyPr vert="horz" lIns="0" tIns="0" rIns="0" bIns="0" rtlCol="0">
            <a:noAutofit/>
          </a:bodyPr>
          <a:lstStyle>
            <a:lvl1pPr marL="0" indent="0" algn="l" defTabSz="914400" rtl="0" eaLnBrk="1" latinLnBrk="0" hangingPunct="1">
              <a:lnSpc>
                <a:spcPct val="100000"/>
              </a:lnSpc>
              <a:spcBef>
                <a:spcPts val="1000"/>
              </a:spcBef>
              <a:buFont typeface="Arial" panose="020B0604020202020204" pitchFamily="34" charset="0"/>
              <a:buNone/>
              <a:defRPr sz="1800" b="1" kern="1200">
                <a:solidFill>
                  <a:schemeClr val="tx1"/>
                </a:solidFill>
                <a:latin typeface="+mn-lt"/>
                <a:ea typeface="+mn-ea"/>
                <a:cs typeface="Segoe UI Semibold" panose="020B07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457200" lvl="0" indent="-457200">
              <a:buFont typeface="Arial" panose="020B0604020202020204" pitchFamily="34" charset="0"/>
              <a:buChar char="•"/>
            </a:pPr>
            <a:r>
              <a:rPr lang="en-US" sz="2800" b="0" dirty="0">
                <a:solidFill>
                  <a:schemeClr val="bg2"/>
                </a:solidFill>
              </a:rPr>
              <a:t>Conflicting feelings</a:t>
            </a:r>
          </a:p>
          <a:p>
            <a:pPr marL="457200" indent="-457200">
              <a:buFont typeface="Arial" panose="020B0604020202020204" pitchFamily="34" charset="0"/>
              <a:buChar char="•"/>
            </a:pPr>
            <a:r>
              <a:rPr lang="en-US" sz="2800" b="0" dirty="0">
                <a:solidFill>
                  <a:schemeClr val="bg2"/>
                </a:solidFill>
              </a:rPr>
              <a:t>Element of surprise</a:t>
            </a:r>
          </a:p>
          <a:p>
            <a:pPr marL="457200" indent="-457200">
              <a:buFont typeface="Arial" panose="020B0604020202020204" pitchFamily="34" charset="0"/>
              <a:buChar char="•"/>
            </a:pPr>
            <a:r>
              <a:rPr lang="en-US" sz="2800" b="0" dirty="0">
                <a:solidFill>
                  <a:schemeClr val="bg2"/>
                </a:solidFill>
              </a:rPr>
              <a:t>Sudden change in emotion</a:t>
            </a:r>
          </a:p>
          <a:p>
            <a:pPr marL="457200" indent="-457200">
              <a:buFont typeface="Arial" panose="020B0604020202020204" pitchFamily="34" charset="0"/>
              <a:buChar char="•"/>
            </a:pPr>
            <a:r>
              <a:rPr lang="en-US" sz="2800" b="0" dirty="0">
                <a:solidFill>
                  <a:schemeClr val="bg2"/>
                </a:solidFill>
              </a:rPr>
              <a:t>When things feel off</a:t>
            </a:r>
          </a:p>
          <a:p>
            <a:pPr marL="457200" indent="-457200">
              <a:buFont typeface="Arial" panose="020B0604020202020204" pitchFamily="34" charset="0"/>
              <a:buChar char="•"/>
            </a:pPr>
            <a:r>
              <a:rPr lang="en-US" sz="2800" b="0" dirty="0">
                <a:solidFill>
                  <a:schemeClr val="bg2"/>
                </a:solidFill>
              </a:rPr>
              <a:t>Create series of steps which leads your character toward that ultimate goal.</a:t>
            </a:r>
          </a:p>
          <a:p>
            <a:pPr marL="457200" indent="-457200">
              <a:buFont typeface="Arial" panose="020B0604020202020204" pitchFamily="34" charset="0"/>
              <a:buChar char="•"/>
            </a:pPr>
            <a:r>
              <a:rPr lang="en-US" sz="2800" b="0" dirty="0">
                <a:solidFill>
                  <a:schemeClr val="bg2"/>
                </a:solidFill>
              </a:rPr>
              <a:t>Create doubt and skepticism</a:t>
            </a:r>
          </a:p>
          <a:p>
            <a:endParaRPr lang="en-US" sz="2800" dirty="0">
              <a:solidFill>
                <a:schemeClr val="bg2"/>
              </a:solidFill>
            </a:endParaRPr>
          </a:p>
          <a:p>
            <a:endParaRPr lang="en-US" sz="2800" dirty="0">
              <a:solidFill>
                <a:schemeClr val="bg2"/>
              </a:solidFill>
            </a:endParaRPr>
          </a:p>
        </p:txBody>
      </p:sp>
      <p:sp>
        <p:nvSpPr>
          <p:cNvPr id="2" name="Slide Number Placeholder 1">
            <a:extLst>
              <a:ext uri="{FF2B5EF4-FFF2-40B4-BE49-F238E27FC236}">
                <a16:creationId xmlns:a16="http://schemas.microsoft.com/office/drawing/2014/main" id="{DD5860A0-FA07-2248-A965-7D1FCD7CB28F}"/>
              </a:ext>
            </a:extLst>
          </p:cNvPr>
          <p:cNvSpPr>
            <a:spLocks noGrp="1"/>
          </p:cNvSpPr>
          <p:nvPr>
            <p:ph type="sldNum" sz="quarter" idx="12"/>
          </p:nvPr>
        </p:nvSpPr>
        <p:spPr/>
        <p:txBody>
          <a:bodyPr/>
          <a:lstStyle/>
          <a:p>
            <a:fld id="{8D581BC7-E183-40DB-AC97-C19EA4EB8894}" type="slidenum">
              <a:rPr lang="en-US" noProof="0" smtClean="0"/>
              <a:t>10</a:t>
            </a:fld>
            <a:endParaRPr lang="en-US" noProof="0" dirty="0"/>
          </a:p>
        </p:txBody>
      </p:sp>
      <p:sp>
        <p:nvSpPr>
          <p:cNvPr id="5" name="Title 4">
            <a:extLst>
              <a:ext uri="{FF2B5EF4-FFF2-40B4-BE49-F238E27FC236}">
                <a16:creationId xmlns:a16="http://schemas.microsoft.com/office/drawing/2014/main" id="{17A5CC4B-8E01-604E-AFDB-62F16EEDF1DE}"/>
              </a:ext>
            </a:extLst>
          </p:cNvPr>
          <p:cNvSpPr>
            <a:spLocks noGrp="1"/>
          </p:cNvSpPr>
          <p:nvPr>
            <p:ph type="title"/>
          </p:nvPr>
        </p:nvSpPr>
        <p:spPr>
          <a:xfrm>
            <a:off x="943054" y="890093"/>
            <a:ext cx="8193009" cy="804338"/>
          </a:xfrm>
        </p:spPr>
        <p:txBody>
          <a:bodyPr anchor="t">
            <a:normAutofit fontScale="90000"/>
          </a:bodyPr>
          <a:lstStyle/>
          <a:p>
            <a:r>
              <a:rPr lang="en-US" dirty="0"/>
              <a:t>What are the elements of microtension, and how do I use them?</a:t>
            </a:r>
          </a:p>
        </p:txBody>
      </p:sp>
    </p:spTree>
    <p:extLst>
      <p:ext uri="{BB962C8B-B14F-4D97-AF65-F5344CB8AC3E}">
        <p14:creationId xmlns:p14="http://schemas.microsoft.com/office/powerpoint/2010/main" val="40150286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Placeholder 17" descr="Abstract background">
            <a:extLst>
              <a:ext uri="{FF2B5EF4-FFF2-40B4-BE49-F238E27FC236}">
                <a16:creationId xmlns:a16="http://schemas.microsoft.com/office/drawing/2014/main" id="{FA9DAA9F-5926-4BC1-8F7B-06E0B1C2F013}"/>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a:xfrm>
            <a:off x="9512020" y="-20834"/>
            <a:ext cx="2333108" cy="2395544"/>
          </a:xfrm>
        </p:spPr>
      </p:pic>
      <p:sp>
        <p:nvSpPr>
          <p:cNvPr id="3" name="TextBox 2">
            <a:extLst>
              <a:ext uri="{FF2B5EF4-FFF2-40B4-BE49-F238E27FC236}">
                <a16:creationId xmlns:a16="http://schemas.microsoft.com/office/drawing/2014/main" id="{C10F525C-D8A8-0345-9F74-29BF188899A2}"/>
              </a:ext>
            </a:extLst>
          </p:cNvPr>
          <p:cNvSpPr txBox="1"/>
          <p:nvPr/>
        </p:nvSpPr>
        <p:spPr>
          <a:xfrm>
            <a:off x="739587" y="715146"/>
            <a:ext cx="8882084" cy="523220"/>
          </a:xfrm>
          <a:prstGeom prst="rect">
            <a:avLst/>
          </a:prstGeom>
          <a:noFill/>
        </p:spPr>
        <p:txBody>
          <a:bodyPr wrap="square" rtlCol="0">
            <a:spAutoFit/>
          </a:bodyPr>
          <a:lstStyle/>
          <a:p>
            <a:r>
              <a:rPr lang="en-US" sz="2800" b="1" dirty="0">
                <a:solidFill>
                  <a:schemeClr val="bg2"/>
                </a:solidFill>
              </a:rPr>
              <a:t>Creating Tension in Dialogue, Action and Exposition</a:t>
            </a:r>
            <a:endParaRPr lang="en-US" sz="2800" dirty="0">
              <a:solidFill>
                <a:schemeClr val="bg2"/>
              </a:solidFill>
            </a:endParaRPr>
          </a:p>
        </p:txBody>
      </p:sp>
      <p:sp>
        <p:nvSpPr>
          <p:cNvPr id="4" name="TextBox 3">
            <a:extLst>
              <a:ext uri="{FF2B5EF4-FFF2-40B4-BE49-F238E27FC236}">
                <a16:creationId xmlns:a16="http://schemas.microsoft.com/office/drawing/2014/main" id="{4CF1CBE7-E73E-204B-AA7A-F1D25BA1F622}"/>
              </a:ext>
            </a:extLst>
          </p:cNvPr>
          <p:cNvSpPr txBox="1"/>
          <p:nvPr/>
        </p:nvSpPr>
        <p:spPr>
          <a:xfrm>
            <a:off x="1133135" y="2971936"/>
            <a:ext cx="8882084" cy="2246769"/>
          </a:xfrm>
          <a:prstGeom prst="rect">
            <a:avLst/>
          </a:prstGeom>
          <a:noFill/>
        </p:spPr>
        <p:txBody>
          <a:bodyPr wrap="square" rtlCol="0">
            <a:spAutoFit/>
          </a:bodyPr>
          <a:lstStyle/>
          <a:p>
            <a:pPr marL="457200" lvl="0" indent="-457200">
              <a:buFont typeface="Arial" panose="020B0604020202020204" pitchFamily="34" charset="0"/>
              <a:buChar char="•"/>
            </a:pPr>
            <a:r>
              <a:rPr lang="en-US" sz="2800" dirty="0">
                <a:solidFill>
                  <a:schemeClr val="bg2"/>
                </a:solidFill>
              </a:rPr>
              <a:t>It's not high action. It's not throwing in sex and violence.</a:t>
            </a:r>
          </a:p>
          <a:p>
            <a:pPr marL="457200" lvl="0" indent="-457200">
              <a:buFont typeface="Arial" panose="020B0604020202020204" pitchFamily="34" charset="0"/>
              <a:buChar char="•"/>
            </a:pPr>
            <a:r>
              <a:rPr lang="en-US" sz="2800" dirty="0">
                <a:solidFill>
                  <a:schemeClr val="bg2"/>
                </a:solidFill>
              </a:rPr>
              <a:t>It's microtension. </a:t>
            </a:r>
          </a:p>
          <a:p>
            <a:pPr marL="457200" lvl="0" indent="-457200">
              <a:buFont typeface="Arial" panose="020B0604020202020204" pitchFamily="34" charset="0"/>
              <a:buChar char="•"/>
            </a:pPr>
            <a:r>
              <a:rPr lang="en-US" sz="2800" dirty="0">
                <a:solidFill>
                  <a:schemeClr val="bg2"/>
                </a:solidFill>
              </a:rPr>
              <a:t>When you don’t have microtension, you're slowly losing your reader.</a:t>
            </a:r>
          </a:p>
          <a:p>
            <a:pPr marL="457200" lvl="0" indent="-457200">
              <a:buFont typeface="Arial" panose="020B0604020202020204" pitchFamily="34" charset="0"/>
              <a:buChar char="•"/>
            </a:pPr>
            <a:r>
              <a:rPr lang="en-US" sz="2800" dirty="0">
                <a:solidFill>
                  <a:schemeClr val="bg2"/>
                </a:solidFill>
              </a:rPr>
              <a:t>Microtension comes from conflicting emotions.</a:t>
            </a:r>
          </a:p>
        </p:txBody>
      </p:sp>
      <p:sp>
        <p:nvSpPr>
          <p:cNvPr id="2" name="Slide Number Placeholder 1">
            <a:extLst>
              <a:ext uri="{FF2B5EF4-FFF2-40B4-BE49-F238E27FC236}">
                <a16:creationId xmlns:a16="http://schemas.microsoft.com/office/drawing/2014/main" id="{C9BC2095-D0B5-C44A-ABEA-F9FD1E436061}"/>
              </a:ext>
            </a:extLst>
          </p:cNvPr>
          <p:cNvSpPr>
            <a:spLocks noGrp="1"/>
          </p:cNvSpPr>
          <p:nvPr>
            <p:ph type="sldNum" sz="quarter" idx="12"/>
          </p:nvPr>
        </p:nvSpPr>
        <p:spPr/>
        <p:txBody>
          <a:bodyPr/>
          <a:lstStyle/>
          <a:p>
            <a:fld id="{8D581BC7-E183-40DB-AC97-C19EA4EB8894}" type="slidenum">
              <a:rPr lang="en-US" noProof="0" smtClean="0"/>
              <a:t>11</a:t>
            </a:fld>
            <a:endParaRPr lang="en-US" noProof="0" dirty="0"/>
          </a:p>
        </p:txBody>
      </p:sp>
      <p:sp>
        <p:nvSpPr>
          <p:cNvPr id="8" name="TextBox 7">
            <a:extLst>
              <a:ext uri="{FF2B5EF4-FFF2-40B4-BE49-F238E27FC236}">
                <a16:creationId xmlns:a16="http://schemas.microsoft.com/office/drawing/2014/main" id="{01B630F9-2534-4143-B55D-5991E4138C76}"/>
              </a:ext>
            </a:extLst>
          </p:cNvPr>
          <p:cNvSpPr txBox="1"/>
          <p:nvPr/>
        </p:nvSpPr>
        <p:spPr>
          <a:xfrm>
            <a:off x="1244693" y="1712736"/>
            <a:ext cx="8882084" cy="523220"/>
          </a:xfrm>
          <a:prstGeom prst="rect">
            <a:avLst/>
          </a:prstGeom>
          <a:noFill/>
        </p:spPr>
        <p:txBody>
          <a:bodyPr wrap="square" rtlCol="0">
            <a:spAutoFit/>
          </a:bodyPr>
          <a:lstStyle/>
          <a:p>
            <a:r>
              <a:rPr lang="en-US" sz="2800" b="1" dirty="0">
                <a:solidFill>
                  <a:schemeClr val="bg2"/>
                </a:solidFill>
              </a:rPr>
              <a:t>What keeps us reading all the way?</a:t>
            </a:r>
            <a:endParaRPr lang="en-US" sz="2800" dirty="0">
              <a:solidFill>
                <a:schemeClr val="bg2"/>
              </a:solidFill>
            </a:endParaRPr>
          </a:p>
        </p:txBody>
      </p:sp>
    </p:spTree>
    <p:extLst>
      <p:ext uri="{BB962C8B-B14F-4D97-AF65-F5344CB8AC3E}">
        <p14:creationId xmlns:p14="http://schemas.microsoft.com/office/powerpoint/2010/main" val="7295110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Placeholder 17" descr="Abstract background">
            <a:extLst>
              <a:ext uri="{FF2B5EF4-FFF2-40B4-BE49-F238E27FC236}">
                <a16:creationId xmlns:a16="http://schemas.microsoft.com/office/drawing/2014/main" id="{FA9DAA9F-5926-4BC1-8F7B-06E0B1C2F013}"/>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a:xfrm>
            <a:off x="9512020" y="-20834"/>
            <a:ext cx="2333108" cy="2395544"/>
          </a:xfrm>
        </p:spPr>
      </p:pic>
      <p:sp>
        <p:nvSpPr>
          <p:cNvPr id="2" name="Slide Number Placeholder 1">
            <a:extLst>
              <a:ext uri="{FF2B5EF4-FFF2-40B4-BE49-F238E27FC236}">
                <a16:creationId xmlns:a16="http://schemas.microsoft.com/office/drawing/2014/main" id="{C9BC2095-D0B5-C44A-ABEA-F9FD1E436061}"/>
              </a:ext>
            </a:extLst>
          </p:cNvPr>
          <p:cNvSpPr>
            <a:spLocks noGrp="1"/>
          </p:cNvSpPr>
          <p:nvPr>
            <p:ph type="sldNum" sz="quarter" idx="12"/>
          </p:nvPr>
        </p:nvSpPr>
        <p:spPr/>
        <p:txBody>
          <a:bodyPr/>
          <a:lstStyle/>
          <a:p>
            <a:fld id="{8D581BC7-E183-40DB-AC97-C19EA4EB8894}" type="slidenum">
              <a:rPr lang="en-US" noProof="0" smtClean="0"/>
              <a:t>12</a:t>
            </a:fld>
            <a:endParaRPr lang="en-US" noProof="0" dirty="0"/>
          </a:p>
        </p:txBody>
      </p:sp>
      <p:pic>
        <p:nvPicPr>
          <p:cNvPr id="6" name="Picture 5">
            <a:extLst>
              <a:ext uri="{FF2B5EF4-FFF2-40B4-BE49-F238E27FC236}">
                <a16:creationId xmlns:a16="http://schemas.microsoft.com/office/drawing/2014/main" id="{EF8B5EC6-7812-5949-A5CB-9EC67676ABBA}"/>
              </a:ext>
            </a:extLst>
          </p:cNvPr>
          <p:cNvPicPr>
            <a:picLocks noChangeAspect="1"/>
          </p:cNvPicPr>
          <p:nvPr/>
        </p:nvPicPr>
        <p:blipFill>
          <a:blip r:embed="rId3"/>
          <a:stretch>
            <a:fillRect/>
          </a:stretch>
        </p:blipFill>
        <p:spPr>
          <a:xfrm>
            <a:off x="0" y="-567583"/>
            <a:ext cx="12192000" cy="7758546"/>
          </a:xfrm>
          <a:prstGeom prst="rect">
            <a:avLst/>
          </a:prstGeom>
        </p:spPr>
      </p:pic>
      <p:sp>
        <p:nvSpPr>
          <p:cNvPr id="3" name="TextBox 2">
            <a:extLst>
              <a:ext uri="{FF2B5EF4-FFF2-40B4-BE49-F238E27FC236}">
                <a16:creationId xmlns:a16="http://schemas.microsoft.com/office/drawing/2014/main" id="{C10F525C-D8A8-0345-9F74-29BF188899A2}"/>
              </a:ext>
            </a:extLst>
          </p:cNvPr>
          <p:cNvSpPr txBox="1"/>
          <p:nvPr/>
        </p:nvSpPr>
        <p:spPr>
          <a:xfrm>
            <a:off x="1796490" y="5879656"/>
            <a:ext cx="8882084" cy="523220"/>
          </a:xfrm>
          <a:prstGeom prst="rect">
            <a:avLst/>
          </a:prstGeom>
          <a:noFill/>
        </p:spPr>
        <p:txBody>
          <a:bodyPr wrap="square" rtlCol="0">
            <a:spAutoFit/>
          </a:bodyPr>
          <a:lstStyle/>
          <a:p>
            <a:pPr algn="ctr"/>
            <a:r>
              <a:rPr lang="en-US" sz="2800" b="1" dirty="0">
                <a:solidFill>
                  <a:schemeClr val="bg1"/>
                </a:solidFill>
              </a:rPr>
              <a:t>Dialogue</a:t>
            </a:r>
            <a:endParaRPr lang="en-US" sz="2800" dirty="0">
              <a:solidFill>
                <a:schemeClr val="bg1"/>
              </a:solidFill>
            </a:endParaRPr>
          </a:p>
        </p:txBody>
      </p:sp>
    </p:spTree>
    <p:extLst>
      <p:ext uri="{BB962C8B-B14F-4D97-AF65-F5344CB8AC3E}">
        <p14:creationId xmlns:p14="http://schemas.microsoft.com/office/powerpoint/2010/main" val="34802656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Placeholder 19" descr="Abstract background&#10;">
            <a:extLst>
              <a:ext uri="{FF2B5EF4-FFF2-40B4-BE49-F238E27FC236}">
                <a16:creationId xmlns:a16="http://schemas.microsoft.com/office/drawing/2014/main" id="{3330B498-1497-4DA8-99F4-8F8159B24FF9}"/>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a:xfrm>
            <a:off x="397771" y="3875964"/>
            <a:ext cx="1797369" cy="2982036"/>
          </a:xfrm>
        </p:spPr>
      </p:pic>
      <p:sp>
        <p:nvSpPr>
          <p:cNvPr id="5" name="Title 4">
            <a:extLst>
              <a:ext uri="{FF2B5EF4-FFF2-40B4-BE49-F238E27FC236}">
                <a16:creationId xmlns:a16="http://schemas.microsoft.com/office/drawing/2014/main" id="{FF93F71D-1663-42FA-A91E-FA23F03F0287}"/>
              </a:ext>
            </a:extLst>
          </p:cNvPr>
          <p:cNvSpPr>
            <a:spLocks noGrp="1"/>
          </p:cNvSpPr>
          <p:nvPr>
            <p:ph type="title"/>
          </p:nvPr>
        </p:nvSpPr>
        <p:spPr>
          <a:xfrm>
            <a:off x="989091" y="975818"/>
            <a:ext cx="8193009" cy="804338"/>
          </a:xfrm>
        </p:spPr>
        <p:txBody>
          <a:bodyPr anchor="t">
            <a:normAutofit/>
          </a:bodyPr>
          <a:lstStyle/>
          <a:p>
            <a:r>
              <a:rPr lang="en-US" dirty="0"/>
              <a:t>Creating Microtension in Dialogue:</a:t>
            </a:r>
          </a:p>
        </p:txBody>
      </p:sp>
      <p:sp>
        <p:nvSpPr>
          <p:cNvPr id="6" name="Text Placeholder 5">
            <a:extLst>
              <a:ext uri="{FF2B5EF4-FFF2-40B4-BE49-F238E27FC236}">
                <a16:creationId xmlns:a16="http://schemas.microsoft.com/office/drawing/2014/main" id="{F62CA978-7F10-45ED-A5E7-73BCC796D219}"/>
              </a:ext>
            </a:extLst>
          </p:cNvPr>
          <p:cNvSpPr>
            <a:spLocks noGrp="1"/>
          </p:cNvSpPr>
          <p:nvPr>
            <p:ph type="body" idx="1"/>
          </p:nvPr>
        </p:nvSpPr>
        <p:spPr>
          <a:xfrm>
            <a:off x="2614690" y="2243660"/>
            <a:ext cx="8614784" cy="3933859"/>
          </a:xfrm>
        </p:spPr>
        <p:txBody>
          <a:bodyPr>
            <a:noAutofit/>
          </a:bodyPr>
          <a:lstStyle/>
          <a:p>
            <a:pPr marL="457200" indent="-457200">
              <a:buFont typeface="Arial" panose="020B0604020202020204" pitchFamily="34" charset="0"/>
              <a:buChar char="•"/>
            </a:pPr>
            <a:r>
              <a:rPr lang="en-US" sz="2800" b="0" dirty="0">
                <a:solidFill>
                  <a:schemeClr val="bg2"/>
                </a:solidFill>
              </a:rPr>
              <a:t>There needs to be a tug-of-war between the talkers.</a:t>
            </a:r>
          </a:p>
          <a:p>
            <a:pPr marL="457200" indent="-457200">
              <a:buFont typeface="Arial" panose="020B0604020202020204" pitchFamily="34" charset="0"/>
              <a:buChar char="•"/>
            </a:pPr>
            <a:r>
              <a:rPr lang="en-US" sz="2800" b="0" dirty="0">
                <a:solidFill>
                  <a:schemeClr val="bg2"/>
                </a:solidFill>
              </a:rPr>
              <a:t>Check every conversation in your story. Is the dialogue only about the circumstances?</a:t>
            </a:r>
          </a:p>
          <a:p>
            <a:pPr marL="457200" indent="-457200">
              <a:buFont typeface="Arial" panose="020B0604020202020204" pitchFamily="34" charset="0"/>
              <a:buChar char="•"/>
            </a:pPr>
            <a:r>
              <a:rPr lang="en-US" sz="2800" b="0" dirty="0">
                <a:solidFill>
                  <a:schemeClr val="bg2"/>
                </a:solidFill>
              </a:rPr>
              <a:t>If so, that is dangerous. Instead, find the emotional friction between the speakers. </a:t>
            </a:r>
          </a:p>
          <a:p>
            <a:pPr marL="457200" indent="-457200">
              <a:buFont typeface="Arial" panose="020B0604020202020204" pitchFamily="34" charset="0"/>
              <a:buChar char="•"/>
            </a:pPr>
            <a:r>
              <a:rPr lang="en-US" sz="2800" b="0" dirty="0">
                <a:solidFill>
                  <a:schemeClr val="bg2"/>
                </a:solidFill>
              </a:rPr>
              <a:t>Or externalize your main character's inner conflicts. </a:t>
            </a:r>
          </a:p>
        </p:txBody>
      </p:sp>
      <p:sp>
        <p:nvSpPr>
          <p:cNvPr id="2" name="Slide Number Placeholder 1">
            <a:extLst>
              <a:ext uri="{FF2B5EF4-FFF2-40B4-BE49-F238E27FC236}">
                <a16:creationId xmlns:a16="http://schemas.microsoft.com/office/drawing/2014/main" id="{6A1ADFBD-6D91-884F-A762-8FF19FCC9CA6}"/>
              </a:ext>
            </a:extLst>
          </p:cNvPr>
          <p:cNvSpPr>
            <a:spLocks noGrp="1"/>
          </p:cNvSpPr>
          <p:nvPr>
            <p:ph type="sldNum" sz="quarter" idx="12"/>
          </p:nvPr>
        </p:nvSpPr>
        <p:spPr/>
        <p:txBody>
          <a:bodyPr/>
          <a:lstStyle/>
          <a:p>
            <a:fld id="{8D581BC7-E183-40DB-AC97-C19EA4EB8894}" type="slidenum">
              <a:rPr lang="en-US" noProof="0" smtClean="0"/>
              <a:t>13</a:t>
            </a:fld>
            <a:endParaRPr lang="en-US" noProof="0" dirty="0"/>
          </a:p>
        </p:txBody>
      </p:sp>
    </p:spTree>
    <p:extLst>
      <p:ext uri="{BB962C8B-B14F-4D97-AF65-F5344CB8AC3E}">
        <p14:creationId xmlns:p14="http://schemas.microsoft.com/office/powerpoint/2010/main" val="15952449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Placeholder 19" descr="Abstract background&#10;">
            <a:extLst>
              <a:ext uri="{FF2B5EF4-FFF2-40B4-BE49-F238E27FC236}">
                <a16:creationId xmlns:a16="http://schemas.microsoft.com/office/drawing/2014/main" id="{3330B498-1497-4DA8-99F4-8F8159B24FF9}"/>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a:xfrm>
            <a:off x="397713" y="3875964"/>
            <a:ext cx="1797369" cy="2982036"/>
          </a:xfrm>
        </p:spPr>
      </p:pic>
      <p:sp>
        <p:nvSpPr>
          <p:cNvPr id="11" name="Title 4">
            <a:extLst>
              <a:ext uri="{FF2B5EF4-FFF2-40B4-BE49-F238E27FC236}">
                <a16:creationId xmlns:a16="http://schemas.microsoft.com/office/drawing/2014/main" id="{90DAF40E-EE5A-D249-B77F-2AA8E7FF3572}"/>
              </a:ext>
            </a:extLst>
          </p:cNvPr>
          <p:cNvSpPr>
            <a:spLocks noGrp="1"/>
          </p:cNvSpPr>
          <p:nvPr>
            <p:ph type="title"/>
          </p:nvPr>
        </p:nvSpPr>
        <p:spPr>
          <a:xfrm>
            <a:off x="979566" y="1004393"/>
            <a:ext cx="8193009" cy="804338"/>
          </a:xfrm>
        </p:spPr>
        <p:txBody>
          <a:bodyPr anchor="t">
            <a:normAutofit/>
          </a:bodyPr>
          <a:lstStyle/>
          <a:p>
            <a:pPr fontAlgn="base"/>
            <a:r>
              <a:rPr lang="en-US" dirty="0"/>
              <a:t>Use Contradiction in Dialogue:</a:t>
            </a:r>
          </a:p>
        </p:txBody>
      </p:sp>
      <p:sp>
        <p:nvSpPr>
          <p:cNvPr id="12" name="Text Placeholder 5">
            <a:extLst>
              <a:ext uri="{FF2B5EF4-FFF2-40B4-BE49-F238E27FC236}">
                <a16:creationId xmlns:a16="http://schemas.microsoft.com/office/drawing/2014/main" id="{55D1724F-6825-DF4C-8C81-19B6875D60B3}"/>
              </a:ext>
            </a:extLst>
          </p:cNvPr>
          <p:cNvSpPr txBox="1">
            <a:spLocks/>
          </p:cNvSpPr>
          <p:nvPr/>
        </p:nvSpPr>
        <p:spPr>
          <a:xfrm>
            <a:off x="2614690" y="2243660"/>
            <a:ext cx="8614784" cy="393385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fontAlgn="base"/>
            <a:r>
              <a:rPr lang="en-US" dirty="0">
                <a:solidFill>
                  <a:schemeClr val="bg2"/>
                </a:solidFill>
              </a:rPr>
              <a:t>Inner conflict from the character</a:t>
            </a:r>
          </a:p>
          <a:p>
            <a:pPr lvl="0" fontAlgn="base"/>
            <a:r>
              <a:rPr lang="en-US" dirty="0">
                <a:solidFill>
                  <a:schemeClr val="bg2"/>
                </a:solidFill>
              </a:rPr>
              <a:t>Make the character feel conflicted about what they’re saying.</a:t>
            </a:r>
          </a:p>
          <a:p>
            <a:pPr lvl="0" fontAlgn="base"/>
            <a:r>
              <a:rPr lang="en-US" dirty="0">
                <a:solidFill>
                  <a:schemeClr val="bg2"/>
                </a:solidFill>
              </a:rPr>
              <a:t>One character’s “reluctance to accept” something about the exchange, the words, or the other character.</a:t>
            </a:r>
          </a:p>
          <a:p>
            <a:pPr lvl="0" fontAlgn="base"/>
            <a:r>
              <a:rPr lang="en-US" dirty="0">
                <a:solidFill>
                  <a:schemeClr val="bg2"/>
                </a:solidFill>
              </a:rPr>
              <a:t>Make one character uncertain about or suspiciousness of the other character.</a:t>
            </a:r>
          </a:p>
        </p:txBody>
      </p:sp>
    </p:spTree>
    <p:extLst>
      <p:ext uri="{BB962C8B-B14F-4D97-AF65-F5344CB8AC3E}">
        <p14:creationId xmlns:p14="http://schemas.microsoft.com/office/powerpoint/2010/main" val="15184858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Placeholder 17" descr="Abstract background">
            <a:extLst>
              <a:ext uri="{FF2B5EF4-FFF2-40B4-BE49-F238E27FC236}">
                <a16:creationId xmlns:a16="http://schemas.microsoft.com/office/drawing/2014/main" id="{FA9DAA9F-5926-4BC1-8F7B-06E0B1C2F013}"/>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a:xfrm>
            <a:off x="9512020" y="-20834"/>
            <a:ext cx="2333108" cy="2395544"/>
          </a:xfrm>
        </p:spPr>
      </p:pic>
      <p:sp>
        <p:nvSpPr>
          <p:cNvPr id="5" name="Text Placeholder 5">
            <a:extLst>
              <a:ext uri="{FF2B5EF4-FFF2-40B4-BE49-F238E27FC236}">
                <a16:creationId xmlns:a16="http://schemas.microsoft.com/office/drawing/2014/main" id="{F0772C99-D31B-1741-9E84-7A77534C56DF}"/>
              </a:ext>
            </a:extLst>
          </p:cNvPr>
          <p:cNvSpPr txBox="1">
            <a:spLocks/>
          </p:cNvSpPr>
          <p:nvPr/>
        </p:nvSpPr>
        <p:spPr>
          <a:xfrm>
            <a:off x="713289" y="1921173"/>
            <a:ext cx="8614784" cy="453537"/>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5138" indent="-465138"/>
            <a:endParaRPr lang="en-US" sz="3200" dirty="0">
              <a:solidFill>
                <a:schemeClr val="bg2"/>
              </a:solidFill>
            </a:endParaRPr>
          </a:p>
        </p:txBody>
      </p:sp>
      <p:sp>
        <p:nvSpPr>
          <p:cNvPr id="3" name="Slide Number Placeholder 2">
            <a:extLst>
              <a:ext uri="{FF2B5EF4-FFF2-40B4-BE49-F238E27FC236}">
                <a16:creationId xmlns:a16="http://schemas.microsoft.com/office/drawing/2014/main" id="{C7607221-EFA5-EF40-8AE0-C5F3E2BFC4E0}"/>
              </a:ext>
            </a:extLst>
          </p:cNvPr>
          <p:cNvSpPr>
            <a:spLocks noGrp="1"/>
          </p:cNvSpPr>
          <p:nvPr>
            <p:ph type="sldNum" sz="quarter" idx="12"/>
          </p:nvPr>
        </p:nvSpPr>
        <p:spPr/>
        <p:txBody>
          <a:bodyPr/>
          <a:lstStyle/>
          <a:p>
            <a:fld id="{8D581BC7-E183-40DB-AC97-C19EA4EB8894}" type="slidenum">
              <a:rPr lang="en-US" noProof="0" smtClean="0"/>
              <a:t>15</a:t>
            </a:fld>
            <a:endParaRPr lang="en-US" noProof="0" dirty="0"/>
          </a:p>
        </p:txBody>
      </p:sp>
      <p:sp>
        <p:nvSpPr>
          <p:cNvPr id="10" name="Title 4">
            <a:extLst>
              <a:ext uri="{FF2B5EF4-FFF2-40B4-BE49-F238E27FC236}">
                <a16:creationId xmlns:a16="http://schemas.microsoft.com/office/drawing/2014/main" id="{ADA491EB-15B0-2F44-A59E-968CD86F4F6E}"/>
              </a:ext>
            </a:extLst>
          </p:cNvPr>
          <p:cNvSpPr>
            <a:spLocks noGrp="1"/>
          </p:cNvSpPr>
          <p:nvPr>
            <p:ph type="title"/>
          </p:nvPr>
        </p:nvSpPr>
        <p:spPr>
          <a:xfrm>
            <a:off x="955889" y="955592"/>
            <a:ext cx="8193009" cy="804338"/>
          </a:xfrm>
        </p:spPr>
        <p:txBody>
          <a:bodyPr anchor="t">
            <a:normAutofit/>
          </a:bodyPr>
          <a:lstStyle/>
          <a:p>
            <a:pPr fontAlgn="base"/>
            <a:r>
              <a:rPr lang="en-US" dirty="0"/>
              <a:t>Use Contradiction in Dialogue: (</a:t>
            </a:r>
            <a:r>
              <a:rPr lang="en-US" dirty="0" err="1"/>
              <a:t>con’t</a:t>
            </a:r>
            <a:r>
              <a:rPr lang="en-US" dirty="0"/>
              <a:t>)</a:t>
            </a:r>
          </a:p>
        </p:txBody>
      </p:sp>
      <p:sp>
        <p:nvSpPr>
          <p:cNvPr id="11" name="Text Placeholder 5">
            <a:extLst>
              <a:ext uri="{FF2B5EF4-FFF2-40B4-BE49-F238E27FC236}">
                <a16:creationId xmlns:a16="http://schemas.microsoft.com/office/drawing/2014/main" id="{F063F5B2-08CC-0C42-9DA1-C63F8DF08060}"/>
              </a:ext>
            </a:extLst>
          </p:cNvPr>
          <p:cNvSpPr txBox="1">
            <a:spLocks/>
          </p:cNvSpPr>
          <p:nvPr/>
        </p:nvSpPr>
        <p:spPr>
          <a:xfrm>
            <a:off x="1801890" y="2057604"/>
            <a:ext cx="8614784" cy="393385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fontAlgn="base"/>
            <a:r>
              <a:rPr lang="en-US" dirty="0">
                <a:solidFill>
                  <a:schemeClr val="bg2"/>
                </a:solidFill>
              </a:rPr>
              <a:t>Put one character on the defensive, even if it doesn’t seem provoked. </a:t>
            </a:r>
          </a:p>
          <a:p>
            <a:pPr lvl="0" fontAlgn="base"/>
            <a:r>
              <a:rPr lang="en-US" dirty="0">
                <a:solidFill>
                  <a:schemeClr val="bg2"/>
                </a:solidFill>
              </a:rPr>
              <a:t>Or put one character on the offensive, make them aggressive, even when it doesn’t seem necessary.</a:t>
            </a:r>
          </a:p>
          <a:p>
            <a:pPr lvl="0" fontAlgn="base"/>
            <a:r>
              <a:rPr lang="en-US" dirty="0">
                <a:solidFill>
                  <a:schemeClr val="bg2"/>
                </a:solidFill>
              </a:rPr>
              <a:t>Find the emotional friction between the speakers. True tension in dialogue comes not from what is being said, but from inside those who are saying it.</a:t>
            </a:r>
          </a:p>
          <a:p>
            <a:pPr lvl="0"/>
            <a:r>
              <a:rPr lang="en-US" dirty="0">
                <a:solidFill>
                  <a:schemeClr val="bg2"/>
                </a:solidFill>
              </a:rPr>
              <a:t>Subtext: What the person says vs. what she means.</a:t>
            </a:r>
          </a:p>
        </p:txBody>
      </p:sp>
    </p:spTree>
    <p:extLst>
      <p:ext uri="{BB962C8B-B14F-4D97-AF65-F5344CB8AC3E}">
        <p14:creationId xmlns:p14="http://schemas.microsoft.com/office/powerpoint/2010/main" val="14167959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Placeholder 19" descr="Abstract background&#10;">
            <a:extLst>
              <a:ext uri="{FF2B5EF4-FFF2-40B4-BE49-F238E27FC236}">
                <a16:creationId xmlns:a16="http://schemas.microsoft.com/office/drawing/2014/main" id="{3330B498-1497-4DA8-99F4-8F8159B24FF9}"/>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a:xfrm>
            <a:off x="397771" y="3875964"/>
            <a:ext cx="1797369" cy="2982036"/>
          </a:xfrm>
        </p:spPr>
      </p:pic>
      <p:sp>
        <p:nvSpPr>
          <p:cNvPr id="5" name="Title 4">
            <a:extLst>
              <a:ext uri="{FF2B5EF4-FFF2-40B4-BE49-F238E27FC236}">
                <a16:creationId xmlns:a16="http://schemas.microsoft.com/office/drawing/2014/main" id="{FF93F71D-1663-42FA-A91E-FA23F03F0287}"/>
              </a:ext>
            </a:extLst>
          </p:cNvPr>
          <p:cNvSpPr>
            <a:spLocks noGrp="1"/>
          </p:cNvSpPr>
          <p:nvPr>
            <p:ph type="title"/>
          </p:nvPr>
        </p:nvSpPr>
        <p:spPr>
          <a:xfrm>
            <a:off x="502194" y="303428"/>
            <a:ext cx="11383806" cy="638670"/>
          </a:xfrm>
        </p:spPr>
        <p:txBody>
          <a:bodyPr anchor="t">
            <a:noAutofit/>
          </a:bodyPr>
          <a:lstStyle/>
          <a:p>
            <a:r>
              <a:rPr lang="en-US" sz="2400" dirty="0"/>
              <a:t>Example for Microtension in Dialogue: The Red Tree by Caitlin R. Kiernan</a:t>
            </a:r>
            <a:br>
              <a:rPr lang="en-US" sz="2400" dirty="0"/>
            </a:br>
            <a:endParaRPr lang="en-US" sz="2400" dirty="0"/>
          </a:p>
        </p:txBody>
      </p:sp>
      <p:sp>
        <p:nvSpPr>
          <p:cNvPr id="2" name="Slide Number Placeholder 1">
            <a:extLst>
              <a:ext uri="{FF2B5EF4-FFF2-40B4-BE49-F238E27FC236}">
                <a16:creationId xmlns:a16="http://schemas.microsoft.com/office/drawing/2014/main" id="{53A6285D-5E92-3F4D-AB0B-7F2A675B7C63}"/>
              </a:ext>
            </a:extLst>
          </p:cNvPr>
          <p:cNvSpPr>
            <a:spLocks noGrp="1"/>
          </p:cNvSpPr>
          <p:nvPr>
            <p:ph type="sldNum" sz="quarter" idx="12"/>
          </p:nvPr>
        </p:nvSpPr>
        <p:spPr/>
        <p:txBody>
          <a:bodyPr/>
          <a:lstStyle/>
          <a:p>
            <a:fld id="{8D581BC7-E183-40DB-AC97-C19EA4EB8894}" type="slidenum">
              <a:rPr lang="en-US" noProof="0" smtClean="0"/>
              <a:t>16</a:t>
            </a:fld>
            <a:endParaRPr lang="en-US" noProof="0" dirty="0"/>
          </a:p>
        </p:txBody>
      </p:sp>
      <p:sp>
        <p:nvSpPr>
          <p:cNvPr id="10" name="Title 4">
            <a:extLst>
              <a:ext uri="{FF2B5EF4-FFF2-40B4-BE49-F238E27FC236}">
                <a16:creationId xmlns:a16="http://schemas.microsoft.com/office/drawing/2014/main" id="{A1FEC61D-D540-F54F-B679-34E5E3DA57BE}"/>
              </a:ext>
            </a:extLst>
          </p:cNvPr>
          <p:cNvSpPr txBox="1">
            <a:spLocks/>
          </p:cNvSpPr>
          <p:nvPr/>
        </p:nvSpPr>
        <p:spPr>
          <a:xfrm>
            <a:off x="397771" y="757238"/>
            <a:ext cx="11488229" cy="5737691"/>
          </a:xfrm>
          <a:prstGeom prst="rect">
            <a:avLst/>
          </a:prstGeom>
          <a:solidFill>
            <a:schemeClr val="bg2"/>
          </a:solidFill>
        </p:spPr>
        <p:txBody>
          <a:bodyPr vert="horz" lIns="0" tIns="0" rIns="0" bIns="0" rtlCol="0" anchor="t">
            <a:noAutofit/>
          </a:bodyPr>
          <a:lstStyle>
            <a:lvl1pPr algn="l" defTabSz="914400" rtl="0" eaLnBrk="1" latinLnBrk="0" hangingPunct="1">
              <a:lnSpc>
                <a:spcPct val="90000"/>
              </a:lnSpc>
              <a:spcBef>
                <a:spcPct val="0"/>
              </a:spcBef>
              <a:buNone/>
              <a:defRPr sz="3600" b="1" kern="1200">
                <a:solidFill>
                  <a:schemeClr val="bg2"/>
                </a:solidFill>
                <a:latin typeface="+mj-lt"/>
                <a:ea typeface="+mj-ea"/>
                <a:cs typeface="+mj-cs"/>
              </a:defRPr>
            </a:lvl1pPr>
          </a:lstStyle>
          <a:p>
            <a:pPr marL="91440" indent="228600">
              <a:lnSpc>
                <a:spcPct val="120000"/>
              </a:lnSpc>
            </a:pPr>
            <a:r>
              <a:rPr lang="en-US" sz="1300" b="0" dirty="0">
                <a:solidFill>
                  <a:schemeClr val="bg1"/>
                </a:solidFill>
              </a:rPr>
              <a:t>“Thanks,” I said, and Amanda Tyrell just smiled and shrugged and sat down again, but this time she sat down quite a bit closer to me than before. And then I broached The Question, because, even sober, I’d made The Embarrassing Mistake too many times in the past. Never assume. Never, ever assume. </a:t>
            </a:r>
          </a:p>
          <a:p>
            <a:pPr marL="91440" indent="228600">
              <a:lnSpc>
                <a:spcPct val="120000"/>
              </a:lnSpc>
            </a:pPr>
            <a:r>
              <a:rPr lang="en-US" sz="1300" b="0" dirty="0">
                <a:solidFill>
                  <a:schemeClr val="bg1"/>
                </a:solidFill>
              </a:rPr>
              <a:t>“You are a lesbian,” I said, and that earned more laughter. </a:t>
            </a:r>
          </a:p>
          <a:p>
            <a:pPr marL="91440" indent="228600">
              <a:lnSpc>
                <a:spcPct val="120000"/>
              </a:lnSpc>
            </a:pPr>
            <a:r>
              <a:rPr lang="en-US" sz="1300" b="0" dirty="0">
                <a:solidFill>
                  <a:schemeClr val="bg1"/>
                </a:solidFill>
              </a:rPr>
              <a:t>“Is that an inquiry or a command?” </a:t>
            </a:r>
          </a:p>
          <a:p>
            <a:pPr marL="91440" indent="228600">
              <a:lnSpc>
                <a:spcPct val="120000"/>
              </a:lnSpc>
            </a:pPr>
            <a:r>
              <a:rPr lang="en-US" sz="1300" b="0" dirty="0">
                <a:solidFill>
                  <a:schemeClr val="bg1"/>
                </a:solidFill>
              </a:rPr>
              <a:t>“That’s a question,” I said, sipping my beer, “because I think I’m getting signals here, and I don’t want to make a goddamn fool out of myself if you’re straight.” </a:t>
            </a:r>
          </a:p>
          <a:p>
            <a:pPr marL="91440" indent="228600">
              <a:lnSpc>
                <a:spcPct val="120000"/>
              </a:lnSpc>
            </a:pPr>
            <a:r>
              <a:rPr lang="en-US" sz="1300" b="0" dirty="0">
                <a:solidFill>
                  <a:schemeClr val="bg1"/>
                </a:solidFill>
              </a:rPr>
              <a:t>She stared at me a moment, just long enough, I think, that she knew I’d be getting nervous. And then she nodded. </a:t>
            </a:r>
          </a:p>
          <a:p>
            <a:pPr marL="91440" indent="228600">
              <a:lnSpc>
                <a:spcPct val="120000"/>
              </a:lnSpc>
            </a:pPr>
            <a:r>
              <a:rPr lang="en-US" sz="1300" b="0" dirty="0">
                <a:solidFill>
                  <a:schemeClr val="bg1"/>
                </a:solidFill>
              </a:rPr>
              <a:t>“Guilty as charged,” she told me. “A lesbian is what I am. Last time I screwed a guy—first and last time, by the way—I was fourteen.” </a:t>
            </a:r>
          </a:p>
          <a:p>
            <a:pPr marL="91440" indent="228600">
              <a:lnSpc>
                <a:spcPct val="120000"/>
              </a:lnSpc>
            </a:pPr>
            <a:r>
              <a:rPr lang="en-US" sz="1300" b="0" dirty="0">
                <a:solidFill>
                  <a:schemeClr val="bg1"/>
                </a:solidFill>
              </a:rPr>
              <a:t>“Well, then, that’s a relief,” and I laughed, probably for the first time since we’d begun talking. </a:t>
            </a:r>
          </a:p>
          <a:p>
            <a:pPr marL="91440" indent="228600">
              <a:lnSpc>
                <a:spcPct val="120000"/>
              </a:lnSpc>
            </a:pPr>
            <a:r>
              <a:rPr lang="en-US" sz="1300" b="0" dirty="0">
                <a:solidFill>
                  <a:schemeClr val="bg1"/>
                </a:solidFill>
              </a:rPr>
              <a:t>“But, I have a confession to make,” Amanda continued, so I’m thinking, yeah, here comes the other shoe. She’s in a relationship. Or she’s celibate, or I’m just not her type. Something of the sort surely, but then she says, “I haven’t actually read The Ark of Poseidon. Or anything else you’ve ever written.” </a:t>
            </a:r>
          </a:p>
          <a:p>
            <a:pPr marL="91440" indent="228600">
              <a:lnSpc>
                <a:spcPct val="120000"/>
              </a:lnSpc>
            </a:pPr>
            <a:r>
              <a:rPr lang="en-US" sz="1300" b="0" dirty="0">
                <a:solidFill>
                  <a:schemeClr val="bg1"/>
                </a:solidFill>
              </a:rPr>
              <a:t>I probably laughed very loud then. Maybe beer even squirted out my nostrils. Maybe my sinuses burned all night. </a:t>
            </a:r>
          </a:p>
          <a:p>
            <a:pPr marL="91440" indent="228600">
              <a:lnSpc>
                <a:spcPct val="120000"/>
              </a:lnSpc>
            </a:pPr>
            <a:r>
              <a:rPr lang="en-US" sz="1300" b="0" dirty="0">
                <a:solidFill>
                  <a:schemeClr val="bg1"/>
                </a:solidFill>
              </a:rPr>
              <a:t>“I got those questions about your book from Tracy,” and she pointed into the constantly shifting crush of bodies. Tracy, by the way, was the girl in the band, whom I’d been dating back when I was writing The Ark of Poseidon, and she’d even helped out proofreading the galley pages. I felt set up and relieved at the same time. </a:t>
            </a:r>
          </a:p>
          <a:p>
            <a:pPr marL="91440" indent="228600">
              <a:lnSpc>
                <a:spcPct val="120000"/>
              </a:lnSpc>
            </a:pPr>
            <a:r>
              <a:rPr lang="en-US" sz="1300" b="0" dirty="0">
                <a:solidFill>
                  <a:schemeClr val="bg1"/>
                </a:solidFill>
              </a:rPr>
              <a:t>“Cute,” I told her, though I didn’t think it the least bit cute. Mostly, I was wondering what the hell Tracy was playing at, if she thought I was so pathetic I needed her sending fish my way (which, at that point, I probably was), or if she was just messing with my head. </a:t>
            </a:r>
          </a:p>
          <a:p>
            <a:pPr marL="91440" indent="228600">
              <a:lnSpc>
                <a:spcPct val="120000"/>
              </a:lnSpc>
            </a:pPr>
            <a:r>
              <a:rPr lang="en-US" sz="1300" b="0" dirty="0">
                <a:solidFill>
                  <a:schemeClr val="bg1"/>
                </a:solidFill>
              </a:rPr>
              <a:t>“You think so?” </a:t>
            </a:r>
          </a:p>
          <a:p>
            <a:pPr marL="91440" indent="228600">
              <a:lnSpc>
                <a:spcPct val="120000"/>
              </a:lnSpc>
            </a:pPr>
            <a:r>
              <a:rPr lang="en-US" sz="1300" b="0" dirty="0">
                <a:solidFill>
                  <a:schemeClr val="bg1"/>
                </a:solidFill>
              </a:rPr>
              <a:t>“No, but it’s more pleasant than if I tell you what I’m really feeling right now.” </a:t>
            </a:r>
          </a:p>
          <a:p>
            <a:pPr marL="91440" indent="228600">
              <a:lnSpc>
                <a:spcPct val="120000"/>
              </a:lnSpc>
            </a:pPr>
            <a:r>
              <a:rPr lang="en-US" sz="1300" b="0" dirty="0">
                <a:solidFill>
                  <a:schemeClr val="bg1"/>
                </a:solidFill>
              </a:rPr>
              <a:t>Her eyes dimmed and her smile faded a bit then. </a:t>
            </a:r>
          </a:p>
          <a:p>
            <a:pPr marL="91440" indent="228600">
              <a:lnSpc>
                <a:spcPct val="120000"/>
              </a:lnSpc>
            </a:pPr>
            <a:r>
              <a:rPr lang="en-US" sz="1300" b="0" dirty="0">
                <a:solidFill>
                  <a:schemeClr val="bg1"/>
                </a:solidFill>
              </a:rPr>
              <a:t>“Well, I hope I haven’t pissed you off,” Amanda said, after a minute or so. </a:t>
            </a:r>
          </a:p>
          <a:p>
            <a:pPr marL="91440" indent="228600">
              <a:lnSpc>
                <a:spcPct val="120000"/>
              </a:lnSpc>
            </a:pPr>
            <a:r>
              <a:rPr lang="en-US" sz="1300" b="0" dirty="0">
                <a:solidFill>
                  <a:schemeClr val="bg1"/>
                </a:solidFill>
              </a:rPr>
              <a:t>“Nah, you haven’t pissed me off,” I assured her. “When you’re a writer, you learn to live by dirty tricks, or you don’t last very long.” </a:t>
            </a:r>
          </a:p>
          <a:p>
            <a:pPr marL="91440" indent="228600">
              <a:lnSpc>
                <a:spcPct val="120000"/>
              </a:lnSpc>
            </a:pPr>
            <a:r>
              <a:rPr lang="en-US" sz="1300" b="0" dirty="0">
                <a:solidFill>
                  <a:schemeClr val="bg1"/>
                </a:solidFill>
              </a:rPr>
              <a:t>“You think that was a dirty trick?” </a:t>
            </a:r>
          </a:p>
          <a:p>
            <a:pPr marL="91440" indent="228600">
              <a:lnSpc>
                <a:spcPct val="120000"/>
              </a:lnSpc>
            </a:pPr>
            <a:r>
              <a:rPr lang="en-US" sz="1300" b="0" dirty="0">
                <a:solidFill>
                  <a:schemeClr val="bg1"/>
                </a:solidFill>
              </a:rPr>
              <a:t>“Near enough,” I replied, and then, changing the subject, because I was still a lot hornier than I was angry, I said, “So, it depends on what I consider art. Whether or not you’re an artist.” </a:t>
            </a:r>
          </a:p>
        </p:txBody>
      </p:sp>
    </p:spTree>
    <p:extLst>
      <p:ext uri="{BB962C8B-B14F-4D97-AF65-F5344CB8AC3E}">
        <p14:creationId xmlns:p14="http://schemas.microsoft.com/office/powerpoint/2010/main" val="22132281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Placeholder 17" descr="Abstract background">
            <a:extLst>
              <a:ext uri="{FF2B5EF4-FFF2-40B4-BE49-F238E27FC236}">
                <a16:creationId xmlns:a16="http://schemas.microsoft.com/office/drawing/2014/main" id="{FA9DAA9F-5926-4BC1-8F7B-06E0B1C2F013}"/>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a:xfrm>
            <a:off x="9512020" y="-20834"/>
            <a:ext cx="2333108" cy="2395544"/>
          </a:xfrm>
        </p:spPr>
      </p:pic>
      <p:sp>
        <p:nvSpPr>
          <p:cNvPr id="3" name="Slide Number Placeholder 2">
            <a:extLst>
              <a:ext uri="{FF2B5EF4-FFF2-40B4-BE49-F238E27FC236}">
                <a16:creationId xmlns:a16="http://schemas.microsoft.com/office/drawing/2014/main" id="{051191DA-4406-2843-AA4B-9EB1ABEE8F7F}"/>
              </a:ext>
            </a:extLst>
          </p:cNvPr>
          <p:cNvSpPr>
            <a:spLocks noGrp="1"/>
          </p:cNvSpPr>
          <p:nvPr>
            <p:ph type="sldNum" sz="quarter" idx="12"/>
          </p:nvPr>
        </p:nvSpPr>
        <p:spPr/>
        <p:txBody>
          <a:bodyPr/>
          <a:lstStyle/>
          <a:p>
            <a:fld id="{8D581BC7-E183-40DB-AC97-C19EA4EB8894}" type="slidenum">
              <a:rPr lang="en-US" noProof="0" smtClean="0"/>
              <a:t>17</a:t>
            </a:fld>
            <a:endParaRPr lang="en-US" noProof="0" dirty="0"/>
          </a:p>
        </p:txBody>
      </p:sp>
      <p:sp>
        <p:nvSpPr>
          <p:cNvPr id="2" name="Title 1">
            <a:extLst>
              <a:ext uri="{FF2B5EF4-FFF2-40B4-BE49-F238E27FC236}">
                <a16:creationId xmlns:a16="http://schemas.microsoft.com/office/drawing/2014/main" id="{B0406C22-D0C4-4D8E-86F7-1A902F1CA7AB}"/>
              </a:ext>
            </a:extLst>
          </p:cNvPr>
          <p:cNvSpPr>
            <a:spLocks noGrp="1"/>
          </p:cNvSpPr>
          <p:nvPr>
            <p:ph type="title"/>
          </p:nvPr>
        </p:nvSpPr>
        <p:spPr>
          <a:xfrm>
            <a:off x="-1918659" y="774769"/>
            <a:ext cx="6983412" cy="804338"/>
          </a:xfrm>
        </p:spPr>
        <p:txBody>
          <a:bodyPr anchor="t">
            <a:normAutofit/>
          </a:bodyPr>
          <a:lstStyle/>
          <a:p>
            <a:pPr algn="ctr"/>
            <a:r>
              <a:rPr lang="en-US" dirty="0"/>
              <a:t>Action</a:t>
            </a:r>
          </a:p>
        </p:txBody>
      </p:sp>
      <p:pic>
        <p:nvPicPr>
          <p:cNvPr id="5" name="Picture 4">
            <a:extLst>
              <a:ext uri="{FF2B5EF4-FFF2-40B4-BE49-F238E27FC236}">
                <a16:creationId xmlns:a16="http://schemas.microsoft.com/office/drawing/2014/main" id="{8B250B82-18F0-5940-A911-5BD8DC107A1F}"/>
              </a:ext>
            </a:extLst>
          </p:cNvPr>
          <p:cNvPicPr>
            <a:picLocks noChangeAspect="1"/>
          </p:cNvPicPr>
          <p:nvPr/>
        </p:nvPicPr>
        <p:blipFill>
          <a:blip r:embed="rId3"/>
          <a:stretch>
            <a:fillRect/>
          </a:stretch>
        </p:blipFill>
        <p:spPr>
          <a:xfrm>
            <a:off x="2532910" y="0"/>
            <a:ext cx="6738680" cy="6738680"/>
          </a:xfrm>
          <a:prstGeom prst="rect">
            <a:avLst/>
          </a:prstGeom>
        </p:spPr>
      </p:pic>
    </p:spTree>
    <p:extLst>
      <p:ext uri="{BB962C8B-B14F-4D97-AF65-F5344CB8AC3E}">
        <p14:creationId xmlns:p14="http://schemas.microsoft.com/office/powerpoint/2010/main" val="42531872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06C22-D0C4-4D8E-86F7-1A902F1CA7AB}"/>
              </a:ext>
            </a:extLst>
          </p:cNvPr>
          <p:cNvSpPr>
            <a:spLocks noGrp="1"/>
          </p:cNvSpPr>
          <p:nvPr>
            <p:ph type="title"/>
          </p:nvPr>
        </p:nvSpPr>
        <p:spPr>
          <a:xfrm>
            <a:off x="803276" y="994717"/>
            <a:ext cx="6983412" cy="804338"/>
          </a:xfrm>
        </p:spPr>
        <p:txBody>
          <a:bodyPr anchor="t">
            <a:normAutofit/>
          </a:bodyPr>
          <a:lstStyle/>
          <a:p>
            <a:r>
              <a:rPr lang="en-US" dirty="0"/>
              <a:t>Microtension in Action:</a:t>
            </a:r>
          </a:p>
        </p:txBody>
      </p:sp>
      <p:pic>
        <p:nvPicPr>
          <p:cNvPr id="18" name="Picture Placeholder 17" descr="Abstract background">
            <a:extLst>
              <a:ext uri="{FF2B5EF4-FFF2-40B4-BE49-F238E27FC236}">
                <a16:creationId xmlns:a16="http://schemas.microsoft.com/office/drawing/2014/main" id="{FA9DAA9F-5926-4BC1-8F7B-06E0B1C2F013}"/>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a:xfrm>
            <a:off x="9512020" y="-20834"/>
            <a:ext cx="2333108" cy="2395544"/>
          </a:xfrm>
        </p:spPr>
      </p:pic>
      <p:sp>
        <p:nvSpPr>
          <p:cNvPr id="6" name="Text Placeholder 5">
            <a:extLst>
              <a:ext uri="{FF2B5EF4-FFF2-40B4-BE49-F238E27FC236}">
                <a16:creationId xmlns:a16="http://schemas.microsoft.com/office/drawing/2014/main" id="{54F829AA-8D58-EC4B-8471-6B7A7D458DBA}"/>
              </a:ext>
            </a:extLst>
          </p:cNvPr>
          <p:cNvSpPr txBox="1">
            <a:spLocks/>
          </p:cNvSpPr>
          <p:nvPr/>
        </p:nvSpPr>
        <p:spPr>
          <a:xfrm>
            <a:off x="1173706" y="1894455"/>
            <a:ext cx="10156281" cy="428250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bg2"/>
                </a:solidFill>
              </a:rPr>
              <a:t>High action immediately benefits from having torn emotion folded in. </a:t>
            </a:r>
          </a:p>
          <a:p>
            <a:r>
              <a:rPr lang="en-US" dirty="0">
                <a:solidFill>
                  <a:schemeClr val="bg2"/>
                </a:solidFill>
              </a:rPr>
              <a:t>Ticking clock. What effect is that having on the character?</a:t>
            </a:r>
          </a:p>
          <a:p>
            <a:r>
              <a:rPr lang="en-US" dirty="0">
                <a:solidFill>
                  <a:schemeClr val="bg2"/>
                </a:solidFill>
              </a:rPr>
              <a:t>Tension in action comes not from the action itself but from inside the point-of-view character.</a:t>
            </a:r>
          </a:p>
          <a:p>
            <a:r>
              <a:rPr lang="en-US" dirty="0">
                <a:solidFill>
                  <a:schemeClr val="bg2"/>
                </a:solidFill>
              </a:rPr>
              <a:t>Violent action doesn’t cause tension, but anticipation, expectation, uncertainty, and buildup do.</a:t>
            </a:r>
          </a:p>
          <a:p>
            <a:r>
              <a:rPr lang="en-US" dirty="0">
                <a:solidFill>
                  <a:schemeClr val="bg2"/>
                </a:solidFill>
              </a:rPr>
              <a:t>Emotions are needed to give action force.</a:t>
            </a:r>
          </a:p>
        </p:txBody>
      </p:sp>
      <p:sp>
        <p:nvSpPr>
          <p:cNvPr id="3" name="Slide Number Placeholder 2">
            <a:extLst>
              <a:ext uri="{FF2B5EF4-FFF2-40B4-BE49-F238E27FC236}">
                <a16:creationId xmlns:a16="http://schemas.microsoft.com/office/drawing/2014/main" id="{051191DA-4406-2843-AA4B-9EB1ABEE8F7F}"/>
              </a:ext>
            </a:extLst>
          </p:cNvPr>
          <p:cNvSpPr>
            <a:spLocks noGrp="1"/>
          </p:cNvSpPr>
          <p:nvPr>
            <p:ph type="sldNum" sz="quarter" idx="12"/>
          </p:nvPr>
        </p:nvSpPr>
        <p:spPr/>
        <p:txBody>
          <a:bodyPr/>
          <a:lstStyle/>
          <a:p>
            <a:fld id="{8D581BC7-E183-40DB-AC97-C19EA4EB8894}" type="slidenum">
              <a:rPr lang="en-US" noProof="0" smtClean="0"/>
              <a:t>18</a:t>
            </a:fld>
            <a:endParaRPr lang="en-US" noProof="0" dirty="0"/>
          </a:p>
        </p:txBody>
      </p:sp>
    </p:spTree>
    <p:extLst>
      <p:ext uri="{BB962C8B-B14F-4D97-AF65-F5344CB8AC3E}">
        <p14:creationId xmlns:p14="http://schemas.microsoft.com/office/powerpoint/2010/main" val="12585421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Placeholder 19" descr="Abstract background&#10;">
            <a:extLst>
              <a:ext uri="{FF2B5EF4-FFF2-40B4-BE49-F238E27FC236}">
                <a16:creationId xmlns:a16="http://schemas.microsoft.com/office/drawing/2014/main" id="{3330B498-1497-4DA8-99F4-8F8159B24FF9}"/>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a:xfrm>
            <a:off x="397771" y="3875964"/>
            <a:ext cx="1797369" cy="2982036"/>
          </a:xfrm>
        </p:spPr>
      </p:pic>
      <p:sp>
        <p:nvSpPr>
          <p:cNvPr id="5" name="Title 4">
            <a:extLst>
              <a:ext uri="{FF2B5EF4-FFF2-40B4-BE49-F238E27FC236}">
                <a16:creationId xmlns:a16="http://schemas.microsoft.com/office/drawing/2014/main" id="{FF93F71D-1663-42FA-A91E-FA23F03F0287}"/>
              </a:ext>
            </a:extLst>
          </p:cNvPr>
          <p:cNvSpPr>
            <a:spLocks noGrp="1"/>
          </p:cNvSpPr>
          <p:nvPr>
            <p:ph type="title"/>
          </p:nvPr>
        </p:nvSpPr>
        <p:spPr>
          <a:xfrm>
            <a:off x="766841" y="941784"/>
            <a:ext cx="8193009" cy="804338"/>
          </a:xfrm>
        </p:spPr>
        <p:txBody>
          <a:bodyPr>
            <a:normAutofit fontScale="90000"/>
          </a:bodyPr>
          <a:lstStyle/>
          <a:p>
            <a:r>
              <a:rPr lang="en-US" dirty="0"/>
              <a:t>Use Contradiction in Action:</a:t>
            </a:r>
            <a:br>
              <a:rPr lang="en-US" dirty="0"/>
            </a:br>
            <a:endParaRPr lang="en-US" dirty="0"/>
          </a:p>
        </p:txBody>
      </p:sp>
      <p:sp>
        <p:nvSpPr>
          <p:cNvPr id="6" name="Text Placeholder 5">
            <a:extLst>
              <a:ext uri="{FF2B5EF4-FFF2-40B4-BE49-F238E27FC236}">
                <a16:creationId xmlns:a16="http://schemas.microsoft.com/office/drawing/2014/main" id="{F62CA978-7F10-45ED-A5E7-73BCC796D219}"/>
              </a:ext>
            </a:extLst>
          </p:cNvPr>
          <p:cNvSpPr>
            <a:spLocks noGrp="1"/>
          </p:cNvSpPr>
          <p:nvPr>
            <p:ph type="body" idx="1"/>
          </p:nvPr>
        </p:nvSpPr>
        <p:spPr>
          <a:xfrm>
            <a:off x="2614689" y="1746122"/>
            <a:ext cx="8777209" cy="4211766"/>
          </a:xfrm>
        </p:spPr>
        <p:txBody>
          <a:bodyPr>
            <a:noAutofit/>
          </a:bodyPr>
          <a:lstStyle/>
          <a:p>
            <a:pPr marL="285750" lvl="0" indent="-285750" fontAlgn="base">
              <a:buFont typeface="Arial" panose="020B0604020202020204" pitchFamily="34" charset="0"/>
              <a:buChar char="•"/>
            </a:pPr>
            <a:r>
              <a:rPr lang="en-US" sz="2800" b="0" dirty="0">
                <a:solidFill>
                  <a:schemeClr val="bg2"/>
                </a:solidFill>
              </a:rPr>
              <a:t>Maas says, “tension in action comes not from the action itself but from inside the point of view character experiencing it.”</a:t>
            </a:r>
          </a:p>
          <a:p>
            <a:pPr marL="285750" lvl="0" indent="-285750" fontAlgn="base">
              <a:buFont typeface="Arial" panose="020B0604020202020204" pitchFamily="34" charset="0"/>
              <a:buChar char="•"/>
            </a:pPr>
            <a:r>
              <a:rPr lang="en-US" sz="2800" b="0" dirty="0">
                <a:solidFill>
                  <a:schemeClr val="bg2"/>
                </a:solidFill>
              </a:rPr>
              <a:t>Choose and describe action in a way that suggests or foreshadows sinister things to come.</a:t>
            </a:r>
          </a:p>
          <a:p>
            <a:pPr marL="285750" lvl="0" indent="-285750" fontAlgn="base">
              <a:buFont typeface="Arial" panose="020B0604020202020204" pitchFamily="34" charset="0"/>
              <a:buChar char="•"/>
            </a:pPr>
            <a:r>
              <a:rPr lang="en-US" sz="2800" b="0" dirty="0">
                <a:solidFill>
                  <a:schemeClr val="bg2"/>
                </a:solidFill>
              </a:rPr>
              <a:t>Brainstorm ways the scene action can play out. Is there something that suggests the opposite of what will actually happen?</a:t>
            </a:r>
          </a:p>
        </p:txBody>
      </p:sp>
      <p:sp>
        <p:nvSpPr>
          <p:cNvPr id="2" name="Slide Number Placeholder 1">
            <a:extLst>
              <a:ext uri="{FF2B5EF4-FFF2-40B4-BE49-F238E27FC236}">
                <a16:creationId xmlns:a16="http://schemas.microsoft.com/office/drawing/2014/main" id="{1CF72F19-2C30-904D-BFB2-2D724B85DFB7}"/>
              </a:ext>
            </a:extLst>
          </p:cNvPr>
          <p:cNvSpPr>
            <a:spLocks noGrp="1"/>
          </p:cNvSpPr>
          <p:nvPr>
            <p:ph type="sldNum" sz="quarter" idx="12"/>
          </p:nvPr>
        </p:nvSpPr>
        <p:spPr/>
        <p:txBody>
          <a:bodyPr/>
          <a:lstStyle/>
          <a:p>
            <a:fld id="{8D581BC7-E183-40DB-AC97-C19EA4EB8894}" type="slidenum">
              <a:rPr lang="en-US" noProof="0" smtClean="0"/>
              <a:t>19</a:t>
            </a:fld>
            <a:endParaRPr lang="en-US" noProof="0" dirty="0"/>
          </a:p>
        </p:txBody>
      </p:sp>
    </p:spTree>
    <p:extLst>
      <p:ext uri="{BB962C8B-B14F-4D97-AF65-F5344CB8AC3E}">
        <p14:creationId xmlns:p14="http://schemas.microsoft.com/office/powerpoint/2010/main" val="9336583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Placeholder 19" descr="Abstract background&#10;">
            <a:extLst>
              <a:ext uri="{FF2B5EF4-FFF2-40B4-BE49-F238E27FC236}">
                <a16:creationId xmlns:a16="http://schemas.microsoft.com/office/drawing/2014/main" id="{3330B498-1497-4DA8-99F4-8F8159B24FF9}"/>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a:xfrm>
            <a:off x="397771" y="3875964"/>
            <a:ext cx="1797369" cy="2982036"/>
          </a:xfrm>
        </p:spPr>
      </p:pic>
      <p:sp>
        <p:nvSpPr>
          <p:cNvPr id="6" name="TextBox 5">
            <a:extLst>
              <a:ext uri="{FF2B5EF4-FFF2-40B4-BE49-F238E27FC236}">
                <a16:creationId xmlns:a16="http://schemas.microsoft.com/office/drawing/2014/main" id="{F0EA6ACA-4C43-2F46-A47A-94E45D372049}"/>
              </a:ext>
            </a:extLst>
          </p:cNvPr>
          <p:cNvSpPr txBox="1"/>
          <p:nvPr/>
        </p:nvSpPr>
        <p:spPr>
          <a:xfrm>
            <a:off x="242047" y="6293224"/>
            <a:ext cx="645459" cy="369332"/>
          </a:xfrm>
          <a:prstGeom prst="rect">
            <a:avLst/>
          </a:prstGeom>
          <a:noFill/>
        </p:spPr>
        <p:txBody>
          <a:bodyPr wrap="square" rtlCol="0">
            <a:spAutoFit/>
          </a:bodyPr>
          <a:lstStyle/>
          <a:p>
            <a:r>
              <a:rPr lang="en-US" dirty="0">
                <a:solidFill>
                  <a:schemeClr val="bg2"/>
                </a:solidFill>
              </a:rPr>
              <a:t>16</a:t>
            </a:r>
          </a:p>
        </p:txBody>
      </p:sp>
      <p:sp>
        <p:nvSpPr>
          <p:cNvPr id="2" name="Slide Number Placeholder 1">
            <a:extLst>
              <a:ext uri="{FF2B5EF4-FFF2-40B4-BE49-F238E27FC236}">
                <a16:creationId xmlns:a16="http://schemas.microsoft.com/office/drawing/2014/main" id="{672B0069-72A5-6B4C-A4B5-D1D97A972FE4}"/>
              </a:ext>
            </a:extLst>
          </p:cNvPr>
          <p:cNvSpPr>
            <a:spLocks noGrp="1"/>
          </p:cNvSpPr>
          <p:nvPr>
            <p:ph type="sldNum" sz="quarter" idx="12"/>
          </p:nvPr>
        </p:nvSpPr>
        <p:spPr/>
        <p:txBody>
          <a:bodyPr/>
          <a:lstStyle/>
          <a:p>
            <a:fld id="{8D581BC7-E183-40DB-AC97-C19EA4EB8894}" type="slidenum">
              <a:rPr lang="en-US" noProof="0" smtClean="0"/>
              <a:t>20</a:t>
            </a:fld>
            <a:endParaRPr lang="en-US" noProof="0" dirty="0"/>
          </a:p>
        </p:txBody>
      </p:sp>
      <p:sp>
        <p:nvSpPr>
          <p:cNvPr id="11" name="Title 4">
            <a:extLst>
              <a:ext uri="{FF2B5EF4-FFF2-40B4-BE49-F238E27FC236}">
                <a16:creationId xmlns:a16="http://schemas.microsoft.com/office/drawing/2014/main" id="{59E8FCE3-1383-E847-BF82-CEB7F2D3CF8F}"/>
              </a:ext>
            </a:extLst>
          </p:cNvPr>
          <p:cNvSpPr>
            <a:spLocks noGrp="1"/>
          </p:cNvSpPr>
          <p:nvPr>
            <p:ph type="title"/>
          </p:nvPr>
        </p:nvSpPr>
        <p:spPr>
          <a:xfrm>
            <a:off x="502194" y="389156"/>
            <a:ext cx="11383806" cy="638670"/>
          </a:xfrm>
        </p:spPr>
        <p:txBody>
          <a:bodyPr anchor="t">
            <a:normAutofit/>
          </a:bodyPr>
          <a:lstStyle/>
          <a:p>
            <a:r>
              <a:rPr lang="en-US" sz="2800" dirty="0"/>
              <a:t>Example of Microtension in Action: The Fifth Season by N.K. </a:t>
            </a:r>
            <a:r>
              <a:rPr lang="en-US" sz="2800" dirty="0" err="1"/>
              <a:t>Jemisin</a:t>
            </a:r>
            <a:endParaRPr lang="en-US" sz="2800" dirty="0"/>
          </a:p>
        </p:txBody>
      </p:sp>
      <p:sp>
        <p:nvSpPr>
          <p:cNvPr id="12" name="Title 4">
            <a:extLst>
              <a:ext uri="{FF2B5EF4-FFF2-40B4-BE49-F238E27FC236}">
                <a16:creationId xmlns:a16="http://schemas.microsoft.com/office/drawing/2014/main" id="{F7503A45-C237-6348-B7E9-A6AA4FE0AC41}"/>
              </a:ext>
            </a:extLst>
          </p:cNvPr>
          <p:cNvSpPr txBox="1">
            <a:spLocks/>
          </p:cNvSpPr>
          <p:nvPr/>
        </p:nvSpPr>
        <p:spPr>
          <a:xfrm>
            <a:off x="397771" y="1071562"/>
            <a:ext cx="11488229" cy="5423367"/>
          </a:xfrm>
          <a:prstGeom prst="rect">
            <a:avLst/>
          </a:prstGeom>
          <a:solidFill>
            <a:schemeClr val="bg2"/>
          </a:solidFill>
        </p:spPr>
        <p:txBody>
          <a:bodyPr vert="horz" lIns="0" tIns="0" rIns="0" bIns="0" rtlCol="0" anchor="t">
            <a:noAutofit/>
          </a:bodyPr>
          <a:lstStyle>
            <a:lvl1pPr algn="l" defTabSz="914400" rtl="0" eaLnBrk="1" latinLnBrk="0" hangingPunct="1">
              <a:lnSpc>
                <a:spcPct val="90000"/>
              </a:lnSpc>
              <a:spcBef>
                <a:spcPct val="0"/>
              </a:spcBef>
              <a:buNone/>
              <a:defRPr sz="3600" b="1" kern="1200">
                <a:solidFill>
                  <a:schemeClr val="bg2"/>
                </a:solidFill>
                <a:latin typeface="+mj-lt"/>
                <a:ea typeface="+mj-ea"/>
                <a:cs typeface="+mj-cs"/>
              </a:defRPr>
            </a:lvl1pPr>
          </a:lstStyle>
          <a:p>
            <a:pPr marL="91440" indent="228600">
              <a:spcAft>
                <a:spcPts val="1200"/>
              </a:spcAft>
            </a:pPr>
            <a:r>
              <a:rPr lang="en-US" sz="2600" b="0" dirty="0">
                <a:solidFill>
                  <a:schemeClr val="bg1"/>
                </a:solidFill>
              </a:rPr>
              <a:t>LET’S START WITH THE END of the world, why don’t we? Get it over with and move on to more interesting things.</a:t>
            </a:r>
          </a:p>
          <a:p>
            <a:pPr marL="91440" indent="228600">
              <a:spcAft>
                <a:spcPts val="1200"/>
              </a:spcAft>
            </a:pPr>
            <a:r>
              <a:rPr lang="en-US" sz="2600" b="0" dirty="0">
                <a:solidFill>
                  <a:schemeClr val="bg1"/>
                </a:solidFill>
              </a:rPr>
              <a:t>First, a personal ending. There is a thing she will think over and over in the days to come, as she imagines how her son died and tries to make sense of something so innately senseless. She will cover Uche’s broken little body with a blanket—except his face, because he is afraid of the dark—and she will sit beside it numb, and she will pay no attention to the world that is ending outside. The world has already ended within her, and neither ending is for the first time. She’s old hat at this by now. </a:t>
            </a:r>
          </a:p>
          <a:p>
            <a:pPr marL="91440" indent="228600">
              <a:spcAft>
                <a:spcPts val="1200"/>
              </a:spcAft>
            </a:pPr>
            <a:r>
              <a:rPr lang="en-US" sz="2600" b="0" dirty="0">
                <a:solidFill>
                  <a:schemeClr val="bg1"/>
                </a:solidFill>
              </a:rPr>
              <a:t>What she thinks then, and thereafter, is: But he was free. </a:t>
            </a:r>
          </a:p>
          <a:p>
            <a:pPr marL="91440" indent="228600">
              <a:spcAft>
                <a:spcPts val="1200"/>
              </a:spcAft>
            </a:pPr>
            <a:r>
              <a:rPr lang="en-US" sz="2600" b="0" dirty="0">
                <a:solidFill>
                  <a:schemeClr val="bg1"/>
                </a:solidFill>
              </a:rPr>
              <a:t>And it is her bitter, weary self that answers this almost-question every time her bewildered, shocked self manages to produce it: He wasn’t. Not really. </a:t>
            </a:r>
          </a:p>
          <a:p>
            <a:pPr marL="91440" indent="228600">
              <a:spcAft>
                <a:spcPts val="1200"/>
              </a:spcAft>
            </a:pPr>
            <a:r>
              <a:rPr lang="en-US" sz="2600" b="0" dirty="0">
                <a:solidFill>
                  <a:schemeClr val="bg1"/>
                </a:solidFill>
              </a:rPr>
              <a:t>But now he will be.</a:t>
            </a:r>
          </a:p>
        </p:txBody>
      </p:sp>
    </p:spTree>
    <p:extLst>
      <p:ext uri="{BB962C8B-B14F-4D97-AF65-F5344CB8AC3E}">
        <p14:creationId xmlns:p14="http://schemas.microsoft.com/office/powerpoint/2010/main" val="27402353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Placeholder 19" descr="Abstract background&#10;">
            <a:extLst>
              <a:ext uri="{FF2B5EF4-FFF2-40B4-BE49-F238E27FC236}">
                <a16:creationId xmlns:a16="http://schemas.microsoft.com/office/drawing/2014/main" id="{3330B498-1497-4DA8-99F4-8F8159B24FF9}"/>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a:xfrm>
            <a:off x="397771" y="3875964"/>
            <a:ext cx="1797369" cy="2982036"/>
          </a:xfrm>
        </p:spPr>
      </p:pic>
      <p:sp>
        <p:nvSpPr>
          <p:cNvPr id="2" name="Slide Number Placeholder 1">
            <a:extLst>
              <a:ext uri="{FF2B5EF4-FFF2-40B4-BE49-F238E27FC236}">
                <a16:creationId xmlns:a16="http://schemas.microsoft.com/office/drawing/2014/main" id="{86F8FE79-0D4D-DC4E-98EB-35F0394F40FC}"/>
              </a:ext>
            </a:extLst>
          </p:cNvPr>
          <p:cNvSpPr>
            <a:spLocks noGrp="1"/>
          </p:cNvSpPr>
          <p:nvPr>
            <p:ph type="sldNum" sz="quarter" idx="12"/>
          </p:nvPr>
        </p:nvSpPr>
        <p:spPr/>
        <p:txBody>
          <a:bodyPr/>
          <a:lstStyle/>
          <a:p>
            <a:fld id="{8D581BC7-E183-40DB-AC97-C19EA4EB8894}" type="slidenum">
              <a:rPr lang="en-US" noProof="0" smtClean="0"/>
              <a:t>21</a:t>
            </a:fld>
            <a:endParaRPr lang="en-US" noProof="0" dirty="0"/>
          </a:p>
        </p:txBody>
      </p:sp>
      <p:pic>
        <p:nvPicPr>
          <p:cNvPr id="7" name="Picture 6">
            <a:extLst>
              <a:ext uri="{FF2B5EF4-FFF2-40B4-BE49-F238E27FC236}">
                <a16:creationId xmlns:a16="http://schemas.microsoft.com/office/drawing/2014/main" id="{16722A05-24BE-5548-A0CA-96E4AA8426CE}"/>
              </a:ext>
            </a:extLst>
          </p:cNvPr>
          <p:cNvPicPr>
            <a:picLocks noChangeAspect="1"/>
          </p:cNvPicPr>
          <p:nvPr/>
        </p:nvPicPr>
        <p:blipFill>
          <a:blip r:embed="rId3"/>
          <a:stretch>
            <a:fillRect/>
          </a:stretch>
        </p:blipFill>
        <p:spPr>
          <a:xfrm>
            <a:off x="734513" y="595825"/>
            <a:ext cx="10922000" cy="5740400"/>
          </a:xfrm>
          <a:prstGeom prst="rect">
            <a:avLst/>
          </a:prstGeom>
        </p:spPr>
      </p:pic>
      <p:sp>
        <p:nvSpPr>
          <p:cNvPr id="5" name="Title 4">
            <a:extLst>
              <a:ext uri="{FF2B5EF4-FFF2-40B4-BE49-F238E27FC236}">
                <a16:creationId xmlns:a16="http://schemas.microsoft.com/office/drawing/2014/main" id="{FF93F71D-1663-42FA-A91E-FA23F03F0287}"/>
              </a:ext>
            </a:extLst>
          </p:cNvPr>
          <p:cNvSpPr>
            <a:spLocks noGrp="1"/>
          </p:cNvSpPr>
          <p:nvPr>
            <p:ph type="title"/>
          </p:nvPr>
        </p:nvSpPr>
        <p:spPr>
          <a:xfrm>
            <a:off x="1143078" y="947243"/>
            <a:ext cx="9054145" cy="804338"/>
          </a:xfrm>
        </p:spPr>
        <p:txBody>
          <a:bodyPr anchor="t">
            <a:normAutofit/>
          </a:bodyPr>
          <a:lstStyle/>
          <a:p>
            <a:r>
              <a:rPr lang="en-US" dirty="0">
                <a:solidFill>
                  <a:schemeClr val="bg1"/>
                </a:solidFill>
              </a:rPr>
              <a:t>Exposition</a:t>
            </a:r>
          </a:p>
        </p:txBody>
      </p:sp>
    </p:spTree>
    <p:extLst>
      <p:ext uri="{BB962C8B-B14F-4D97-AF65-F5344CB8AC3E}">
        <p14:creationId xmlns:p14="http://schemas.microsoft.com/office/powerpoint/2010/main" val="18694997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Placeholder 19" descr="Abstract background&#10;">
            <a:extLst>
              <a:ext uri="{FF2B5EF4-FFF2-40B4-BE49-F238E27FC236}">
                <a16:creationId xmlns:a16="http://schemas.microsoft.com/office/drawing/2014/main" id="{3330B498-1497-4DA8-99F4-8F8159B24FF9}"/>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a:xfrm>
            <a:off x="397771" y="3875964"/>
            <a:ext cx="1797369" cy="2982036"/>
          </a:xfrm>
        </p:spPr>
      </p:pic>
      <p:sp>
        <p:nvSpPr>
          <p:cNvPr id="5" name="Title 4">
            <a:extLst>
              <a:ext uri="{FF2B5EF4-FFF2-40B4-BE49-F238E27FC236}">
                <a16:creationId xmlns:a16="http://schemas.microsoft.com/office/drawing/2014/main" id="{FF93F71D-1663-42FA-A91E-FA23F03F0287}"/>
              </a:ext>
            </a:extLst>
          </p:cNvPr>
          <p:cNvSpPr>
            <a:spLocks noGrp="1"/>
          </p:cNvSpPr>
          <p:nvPr>
            <p:ph type="title"/>
          </p:nvPr>
        </p:nvSpPr>
        <p:spPr>
          <a:xfrm>
            <a:off x="1143078" y="947243"/>
            <a:ext cx="9054145" cy="804338"/>
          </a:xfrm>
        </p:spPr>
        <p:txBody>
          <a:bodyPr anchor="t">
            <a:normAutofit/>
          </a:bodyPr>
          <a:lstStyle/>
          <a:p>
            <a:r>
              <a:rPr lang="en-US" dirty="0"/>
              <a:t>Microtension in Exposition</a:t>
            </a:r>
          </a:p>
        </p:txBody>
      </p:sp>
      <p:sp>
        <p:nvSpPr>
          <p:cNvPr id="8" name="Text Placeholder 7">
            <a:extLst>
              <a:ext uri="{FF2B5EF4-FFF2-40B4-BE49-F238E27FC236}">
                <a16:creationId xmlns:a16="http://schemas.microsoft.com/office/drawing/2014/main" id="{1C19D996-1EAD-4EC5-92CC-5A60F9A9E91F}"/>
              </a:ext>
            </a:extLst>
          </p:cNvPr>
          <p:cNvSpPr>
            <a:spLocks noGrp="1"/>
          </p:cNvSpPr>
          <p:nvPr>
            <p:ph type="body" idx="14"/>
          </p:nvPr>
        </p:nvSpPr>
        <p:spPr>
          <a:xfrm>
            <a:off x="2614691" y="1857376"/>
            <a:ext cx="8777209" cy="4029074"/>
          </a:xfrm>
        </p:spPr>
        <p:txBody>
          <a:bodyPr>
            <a:noAutofit/>
          </a:bodyPr>
          <a:lstStyle/>
          <a:p>
            <a:pPr>
              <a:buFont typeface="Arial" panose="020B0604020202020204" pitchFamily="34" charset="0"/>
              <a:buChar char="•"/>
            </a:pPr>
            <a:r>
              <a:rPr lang="en-US" sz="2800" dirty="0">
                <a:solidFill>
                  <a:schemeClr val="bg2"/>
                </a:solidFill>
              </a:rPr>
              <a:t>Much exposition is so boring that we skip it. </a:t>
            </a:r>
          </a:p>
          <a:p>
            <a:pPr>
              <a:buFont typeface="Arial" panose="020B0604020202020204" pitchFamily="34" charset="0"/>
              <a:buChar char="•"/>
            </a:pPr>
            <a:r>
              <a:rPr lang="en-US" sz="2800" dirty="0">
                <a:solidFill>
                  <a:schemeClr val="bg2"/>
                </a:solidFill>
              </a:rPr>
              <a:t>It’s a mistake to include too much of what a character is thinking and feeling, unless the focus is on contradiction.</a:t>
            </a:r>
          </a:p>
          <a:p>
            <a:pPr>
              <a:buFont typeface="Arial" panose="020B0604020202020204" pitchFamily="34" charset="0"/>
              <a:buChar char="•"/>
            </a:pPr>
            <a:r>
              <a:rPr lang="en-US" sz="2800" dirty="0">
                <a:solidFill>
                  <a:schemeClr val="bg2"/>
                </a:solidFill>
              </a:rPr>
              <a:t>The interior lives of the characters need to create constant tension.</a:t>
            </a:r>
          </a:p>
          <a:p>
            <a:pPr>
              <a:buFont typeface="Arial" panose="020B0604020202020204" pitchFamily="34" charset="0"/>
              <a:buChar char="•"/>
            </a:pPr>
            <a:r>
              <a:rPr lang="en-US" sz="2800" dirty="0">
                <a:solidFill>
                  <a:schemeClr val="bg2"/>
                </a:solidFill>
              </a:rPr>
              <a:t>Don’t restate the obvious. Create conflicted thoughts within your protagonist.</a:t>
            </a:r>
          </a:p>
        </p:txBody>
      </p:sp>
      <p:sp>
        <p:nvSpPr>
          <p:cNvPr id="2" name="Slide Number Placeholder 1">
            <a:extLst>
              <a:ext uri="{FF2B5EF4-FFF2-40B4-BE49-F238E27FC236}">
                <a16:creationId xmlns:a16="http://schemas.microsoft.com/office/drawing/2014/main" id="{86F8FE79-0D4D-DC4E-98EB-35F0394F40FC}"/>
              </a:ext>
            </a:extLst>
          </p:cNvPr>
          <p:cNvSpPr>
            <a:spLocks noGrp="1"/>
          </p:cNvSpPr>
          <p:nvPr>
            <p:ph type="sldNum" sz="quarter" idx="12"/>
          </p:nvPr>
        </p:nvSpPr>
        <p:spPr/>
        <p:txBody>
          <a:bodyPr/>
          <a:lstStyle/>
          <a:p>
            <a:fld id="{8D581BC7-E183-40DB-AC97-C19EA4EB8894}" type="slidenum">
              <a:rPr lang="en-US" noProof="0" smtClean="0"/>
              <a:t>22</a:t>
            </a:fld>
            <a:endParaRPr lang="en-US" noProof="0" dirty="0"/>
          </a:p>
        </p:txBody>
      </p:sp>
    </p:spTree>
    <p:extLst>
      <p:ext uri="{BB962C8B-B14F-4D97-AF65-F5344CB8AC3E}">
        <p14:creationId xmlns:p14="http://schemas.microsoft.com/office/powerpoint/2010/main" val="12993126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06C22-D0C4-4D8E-86F7-1A902F1CA7AB}"/>
              </a:ext>
            </a:extLst>
          </p:cNvPr>
          <p:cNvSpPr>
            <a:spLocks noGrp="1"/>
          </p:cNvSpPr>
          <p:nvPr>
            <p:ph type="title"/>
          </p:nvPr>
        </p:nvSpPr>
        <p:spPr>
          <a:xfrm>
            <a:off x="778643" y="774769"/>
            <a:ext cx="8016633" cy="804338"/>
          </a:xfrm>
        </p:spPr>
        <p:txBody>
          <a:bodyPr anchor="t">
            <a:normAutofit fontScale="90000"/>
          </a:bodyPr>
          <a:lstStyle/>
          <a:p>
            <a:r>
              <a:rPr lang="en-US" dirty="0"/>
              <a:t>Use Contradiction in Exposition:</a:t>
            </a:r>
            <a:br>
              <a:rPr lang="en-US" dirty="0"/>
            </a:br>
            <a:endParaRPr lang="en-US" dirty="0"/>
          </a:p>
        </p:txBody>
      </p:sp>
      <p:pic>
        <p:nvPicPr>
          <p:cNvPr id="18" name="Picture Placeholder 17" descr="Abstract background">
            <a:extLst>
              <a:ext uri="{FF2B5EF4-FFF2-40B4-BE49-F238E27FC236}">
                <a16:creationId xmlns:a16="http://schemas.microsoft.com/office/drawing/2014/main" id="{FA9DAA9F-5926-4BC1-8F7B-06E0B1C2F013}"/>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a:xfrm>
            <a:off x="9512020" y="-20834"/>
            <a:ext cx="2333108" cy="2395544"/>
          </a:xfrm>
        </p:spPr>
      </p:pic>
      <p:sp>
        <p:nvSpPr>
          <p:cNvPr id="3" name="Slide Number Placeholder 2">
            <a:extLst>
              <a:ext uri="{FF2B5EF4-FFF2-40B4-BE49-F238E27FC236}">
                <a16:creationId xmlns:a16="http://schemas.microsoft.com/office/drawing/2014/main" id="{63787368-F3B7-1245-ACA5-DE68D72628DF}"/>
              </a:ext>
            </a:extLst>
          </p:cNvPr>
          <p:cNvSpPr>
            <a:spLocks noGrp="1"/>
          </p:cNvSpPr>
          <p:nvPr>
            <p:ph type="sldNum" sz="quarter" idx="12"/>
          </p:nvPr>
        </p:nvSpPr>
        <p:spPr/>
        <p:txBody>
          <a:bodyPr/>
          <a:lstStyle/>
          <a:p>
            <a:fld id="{8D581BC7-E183-40DB-AC97-C19EA4EB8894}" type="slidenum">
              <a:rPr lang="en-US" noProof="0" smtClean="0"/>
              <a:t>23</a:t>
            </a:fld>
            <a:endParaRPr lang="en-US" noProof="0" dirty="0"/>
          </a:p>
        </p:txBody>
      </p:sp>
      <p:sp>
        <p:nvSpPr>
          <p:cNvPr id="7" name="Text Placeholder 6">
            <a:extLst>
              <a:ext uri="{FF2B5EF4-FFF2-40B4-BE49-F238E27FC236}">
                <a16:creationId xmlns:a16="http://schemas.microsoft.com/office/drawing/2014/main" id="{1EBE5B37-5B62-411B-BD45-E04DD958A3F9}"/>
              </a:ext>
            </a:extLst>
          </p:cNvPr>
          <p:cNvSpPr>
            <a:spLocks noGrp="1"/>
          </p:cNvSpPr>
          <p:nvPr>
            <p:ph type="body" idx="14"/>
          </p:nvPr>
        </p:nvSpPr>
        <p:spPr>
          <a:xfrm>
            <a:off x="1133135" y="1672772"/>
            <a:ext cx="9000669" cy="4113218"/>
          </a:xfrm>
        </p:spPr>
        <p:txBody>
          <a:bodyPr>
            <a:normAutofit/>
          </a:bodyPr>
          <a:lstStyle/>
          <a:p>
            <a:pPr lvl="0" fontAlgn="base">
              <a:buFont typeface="Arial" panose="020B0604020202020204" pitchFamily="34" charset="0"/>
              <a:buChar char="•"/>
            </a:pPr>
            <a:r>
              <a:rPr lang="en-US" sz="2800" dirty="0">
                <a:solidFill>
                  <a:schemeClr val="bg2"/>
                </a:solidFill>
              </a:rPr>
              <a:t>Donald </a:t>
            </a:r>
            <a:r>
              <a:rPr lang="en-US" sz="2800" dirty="0" err="1">
                <a:solidFill>
                  <a:schemeClr val="bg2"/>
                </a:solidFill>
              </a:rPr>
              <a:t>Maass</a:t>
            </a:r>
            <a:r>
              <a:rPr lang="en-US" sz="2800" dirty="0">
                <a:solidFill>
                  <a:schemeClr val="bg2"/>
                </a:solidFill>
              </a:rPr>
              <a:t> says, “true tension in exposition comes not from circular worry or repetitive turmoil; it springs from emotions in conflict and ideas at war.”</a:t>
            </a:r>
          </a:p>
          <a:p>
            <a:pPr lvl="0" fontAlgn="base">
              <a:buFont typeface="Arial" panose="020B0604020202020204" pitchFamily="34" charset="0"/>
              <a:buChar char="•"/>
            </a:pPr>
            <a:r>
              <a:rPr lang="en-US" sz="2800" dirty="0">
                <a:solidFill>
                  <a:schemeClr val="bg2"/>
                </a:solidFill>
              </a:rPr>
              <a:t>Use conflicting feelings, ideas, concepts, goals, impulses, dilemmas, etc.</a:t>
            </a:r>
          </a:p>
          <a:p>
            <a:pPr lvl="0" fontAlgn="base">
              <a:buFont typeface="Arial" panose="020B0604020202020204" pitchFamily="34" charset="0"/>
              <a:buChar char="•"/>
            </a:pPr>
            <a:r>
              <a:rPr lang="en-US" sz="2800" dirty="0">
                <a:solidFill>
                  <a:schemeClr val="bg2"/>
                </a:solidFill>
              </a:rPr>
              <a:t>Overemphasize one emotion to make the reader anticipate that actions producing the opposite emotion will actually play out in the story.</a:t>
            </a:r>
          </a:p>
        </p:txBody>
      </p:sp>
    </p:spTree>
    <p:extLst>
      <p:ext uri="{BB962C8B-B14F-4D97-AF65-F5344CB8AC3E}">
        <p14:creationId xmlns:p14="http://schemas.microsoft.com/office/powerpoint/2010/main" val="27362784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Placeholder 17" descr="Abstract background">
            <a:extLst>
              <a:ext uri="{FF2B5EF4-FFF2-40B4-BE49-F238E27FC236}">
                <a16:creationId xmlns:a16="http://schemas.microsoft.com/office/drawing/2014/main" id="{FA9DAA9F-5926-4BC1-8F7B-06E0B1C2F013}"/>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a:xfrm>
            <a:off x="9512020" y="-20834"/>
            <a:ext cx="2333108" cy="2395544"/>
          </a:xfrm>
        </p:spPr>
      </p:pic>
      <p:sp>
        <p:nvSpPr>
          <p:cNvPr id="3" name="Slide Number Placeholder 2">
            <a:extLst>
              <a:ext uri="{FF2B5EF4-FFF2-40B4-BE49-F238E27FC236}">
                <a16:creationId xmlns:a16="http://schemas.microsoft.com/office/drawing/2014/main" id="{A544EB24-3240-D149-9FD1-F35A92A409A8}"/>
              </a:ext>
            </a:extLst>
          </p:cNvPr>
          <p:cNvSpPr>
            <a:spLocks noGrp="1"/>
          </p:cNvSpPr>
          <p:nvPr>
            <p:ph type="sldNum" sz="quarter" idx="12"/>
          </p:nvPr>
        </p:nvSpPr>
        <p:spPr/>
        <p:txBody>
          <a:bodyPr/>
          <a:lstStyle/>
          <a:p>
            <a:fld id="{8D581BC7-E183-40DB-AC97-C19EA4EB8894}" type="slidenum">
              <a:rPr lang="en-US" noProof="0" smtClean="0"/>
              <a:t>24</a:t>
            </a:fld>
            <a:endParaRPr lang="en-US" noProof="0" dirty="0"/>
          </a:p>
        </p:txBody>
      </p:sp>
      <p:sp>
        <p:nvSpPr>
          <p:cNvPr id="11" name="Title 4">
            <a:extLst>
              <a:ext uri="{FF2B5EF4-FFF2-40B4-BE49-F238E27FC236}">
                <a16:creationId xmlns:a16="http://schemas.microsoft.com/office/drawing/2014/main" id="{9E288B9C-0A81-8A45-9A4A-760D438F6312}"/>
              </a:ext>
            </a:extLst>
          </p:cNvPr>
          <p:cNvSpPr>
            <a:spLocks noGrp="1"/>
          </p:cNvSpPr>
          <p:nvPr>
            <p:ph type="title"/>
          </p:nvPr>
        </p:nvSpPr>
        <p:spPr>
          <a:xfrm>
            <a:off x="502194" y="389156"/>
            <a:ext cx="11383806" cy="638670"/>
          </a:xfrm>
        </p:spPr>
        <p:txBody>
          <a:bodyPr anchor="t">
            <a:noAutofit/>
          </a:bodyPr>
          <a:lstStyle/>
          <a:p>
            <a:r>
              <a:rPr lang="en-US" sz="2400" dirty="0"/>
              <a:t>Example of microtension in exposition: We Were Liars by E. Lockhart</a:t>
            </a:r>
          </a:p>
        </p:txBody>
      </p:sp>
      <p:sp>
        <p:nvSpPr>
          <p:cNvPr id="12" name="Title 4">
            <a:extLst>
              <a:ext uri="{FF2B5EF4-FFF2-40B4-BE49-F238E27FC236}">
                <a16:creationId xmlns:a16="http://schemas.microsoft.com/office/drawing/2014/main" id="{B69DFF02-0FF8-BE48-9472-AC1E214D8FF0}"/>
              </a:ext>
            </a:extLst>
          </p:cNvPr>
          <p:cNvSpPr txBox="1">
            <a:spLocks/>
          </p:cNvSpPr>
          <p:nvPr/>
        </p:nvSpPr>
        <p:spPr>
          <a:xfrm>
            <a:off x="397771" y="1071562"/>
            <a:ext cx="11488229" cy="5423367"/>
          </a:xfrm>
          <a:prstGeom prst="rect">
            <a:avLst/>
          </a:prstGeom>
          <a:solidFill>
            <a:schemeClr val="bg2"/>
          </a:solidFill>
        </p:spPr>
        <p:txBody>
          <a:bodyPr vert="horz" lIns="0" tIns="0" rIns="0" bIns="0" rtlCol="0" anchor="t">
            <a:noAutofit/>
          </a:bodyPr>
          <a:lstStyle>
            <a:lvl1pPr algn="l" defTabSz="914400" rtl="0" eaLnBrk="1" latinLnBrk="0" hangingPunct="1">
              <a:lnSpc>
                <a:spcPct val="90000"/>
              </a:lnSpc>
              <a:spcBef>
                <a:spcPct val="0"/>
              </a:spcBef>
              <a:buNone/>
              <a:defRPr sz="3600" b="1" kern="1200">
                <a:solidFill>
                  <a:schemeClr val="bg2"/>
                </a:solidFill>
                <a:latin typeface="+mj-lt"/>
                <a:ea typeface="+mj-ea"/>
                <a:cs typeface="+mj-cs"/>
              </a:defRPr>
            </a:lvl1pPr>
          </a:lstStyle>
          <a:p>
            <a:pPr marL="91440" indent="228600">
              <a:spcAft>
                <a:spcPts val="600"/>
              </a:spcAft>
            </a:pPr>
            <a:r>
              <a:rPr lang="en-US" sz="2000" b="0" dirty="0">
                <a:solidFill>
                  <a:schemeClr val="bg1"/>
                </a:solidFill>
              </a:rPr>
              <a:t>WELCOME TO THE beautiful Sinclair family. </a:t>
            </a:r>
          </a:p>
          <a:p>
            <a:pPr marL="91440" indent="228600">
              <a:spcAft>
                <a:spcPts val="600"/>
              </a:spcAft>
            </a:pPr>
            <a:r>
              <a:rPr lang="en-US" sz="2000" b="0" dirty="0">
                <a:solidFill>
                  <a:schemeClr val="bg1"/>
                </a:solidFill>
              </a:rPr>
              <a:t>No one is a criminal. </a:t>
            </a:r>
          </a:p>
          <a:p>
            <a:pPr marL="91440" indent="228600">
              <a:spcAft>
                <a:spcPts val="600"/>
              </a:spcAft>
            </a:pPr>
            <a:r>
              <a:rPr lang="en-US" sz="2000" b="0" dirty="0">
                <a:solidFill>
                  <a:schemeClr val="bg1"/>
                </a:solidFill>
              </a:rPr>
              <a:t>No one is an addict.</a:t>
            </a:r>
          </a:p>
          <a:p>
            <a:pPr marL="91440" indent="228600">
              <a:spcAft>
                <a:spcPts val="600"/>
              </a:spcAft>
            </a:pPr>
            <a:r>
              <a:rPr lang="en-US" sz="2000" b="0" dirty="0">
                <a:solidFill>
                  <a:schemeClr val="bg1"/>
                </a:solidFill>
              </a:rPr>
              <a:t>No one is a failure.</a:t>
            </a:r>
          </a:p>
          <a:p>
            <a:pPr marL="91440" indent="228600">
              <a:spcAft>
                <a:spcPts val="600"/>
              </a:spcAft>
            </a:pPr>
            <a:r>
              <a:rPr lang="en-US" sz="2000" b="0" dirty="0">
                <a:solidFill>
                  <a:schemeClr val="bg1"/>
                </a:solidFill>
              </a:rPr>
              <a:t>The </a:t>
            </a:r>
            <a:r>
              <a:rPr lang="en-US" sz="2000" b="0" dirty="0" err="1">
                <a:solidFill>
                  <a:schemeClr val="bg1"/>
                </a:solidFill>
              </a:rPr>
              <a:t>Sinclairs</a:t>
            </a:r>
            <a:r>
              <a:rPr lang="en-US" sz="2000" b="0" dirty="0">
                <a:solidFill>
                  <a:schemeClr val="bg1"/>
                </a:solidFill>
              </a:rPr>
              <a:t> are athletic, tall, and handsome. We are old-money Democrats. Our smiles are wide, our chins square, and our tennis serves aggressive. </a:t>
            </a:r>
          </a:p>
          <a:p>
            <a:pPr marL="91440" indent="228600">
              <a:spcAft>
                <a:spcPts val="600"/>
              </a:spcAft>
            </a:pPr>
            <a:r>
              <a:rPr lang="en-US" sz="2000" b="0" dirty="0">
                <a:solidFill>
                  <a:schemeClr val="bg1"/>
                </a:solidFill>
              </a:rPr>
              <a:t>It doesn’t matter if divorce shreds the muscles of our hearts so that they will hardly beat without a struggle. It doesn’t matter if trust-fund money is running out; if credit card bills go unpaid on the kitchen counter. It doesn’t matter if there’s a cluster of pill bottles on the bedside table.</a:t>
            </a:r>
          </a:p>
          <a:p>
            <a:pPr marL="91440" indent="228600">
              <a:spcAft>
                <a:spcPts val="600"/>
              </a:spcAft>
            </a:pPr>
            <a:r>
              <a:rPr lang="en-US" sz="2000" b="0" dirty="0">
                <a:solidFill>
                  <a:schemeClr val="bg1"/>
                </a:solidFill>
              </a:rPr>
              <a:t>It doesn’t matter if one of us is desperately, desperately in love. </a:t>
            </a:r>
          </a:p>
          <a:p>
            <a:pPr marL="91440" indent="228600">
              <a:spcAft>
                <a:spcPts val="600"/>
              </a:spcAft>
            </a:pPr>
            <a:r>
              <a:rPr lang="en-US" sz="2000" b="0" dirty="0">
                <a:solidFill>
                  <a:schemeClr val="bg1"/>
                </a:solidFill>
              </a:rPr>
              <a:t>So much in love that equally desperate measures must be taken.</a:t>
            </a:r>
          </a:p>
          <a:p>
            <a:pPr marL="91440" indent="228600">
              <a:spcAft>
                <a:spcPts val="600"/>
              </a:spcAft>
            </a:pPr>
            <a:r>
              <a:rPr lang="en-US" sz="2000" b="0" dirty="0">
                <a:solidFill>
                  <a:schemeClr val="bg1"/>
                </a:solidFill>
              </a:rPr>
              <a:t>We are </a:t>
            </a:r>
            <a:r>
              <a:rPr lang="en-US" sz="2000" b="0" dirty="0" err="1">
                <a:solidFill>
                  <a:schemeClr val="bg1"/>
                </a:solidFill>
              </a:rPr>
              <a:t>Sinclairs</a:t>
            </a:r>
            <a:r>
              <a:rPr lang="en-US" sz="2000" b="0" dirty="0">
                <a:solidFill>
                  <a:schemeClr val="bg1"/>
                </a:solidFill>
              </a:rPr>
              <a:t>. </a:t>
            </a:r>
          </a:p>
          <a:p>
            <a:pPr marL="91440" indent="228600">
              <a:spcAft>
                <a:spcPts val="600"/>
              </a:spcAft>
            </a:pPr>
            <a:r>
              <a:rPr lang="en-US" sz="2000" b="0" dirty="0">
                <a:solidFill>
                  <a:schemeClr val="bg1"/>
                </a:solidFill>
              </a:rPr>
              <a:t>No one is needy. </a:t>
            </a:r>
          </a:p>
          <a:p>
            <a:pPr marL="91440" indent="228600">
              <a:spcAft>
                <a:spcPts val="600"/>
              </a:spcAft>
            </a:pPr>
            <a:r>
              <a:rPr lang="en-US" sz="2000" b="0" dirty="0">
                <a:solidFill>
                  <a:schemeClr val="bg1"/>
                </a:solidFill>
              </a:rPr>
              <a:t>No one is wrong. </a:t>
            </a:r>
          </a:p>
          <a:p>
            <a:pPr marL="91440" indent="228600">
              <a:spcAft>
                <a:spcPts val="600"/>
              </a:spcAft>
            </a:pPr>
            <a:r>
              <a:rPr lang="en-US" sz="2000" b="0" dirty="0">
                <a:solidFill>
                  <a:schemeClr val="bg1"/>
                </a:solidFill>
              </a:rPr>
              <a:t>We live, at least in the summertime, on a private island off the coast of Massachusetts. </a:t>
            </a:r>
          </a:p>
          <a:p>
            <a:pPr marL="91440" indent="228600">
              <a:spcAft>
                <a:spcPts val="600"/>
              </a:spcAft>
            </a:pPr>
            <a:r>
              <a:rPr lang="en-US" sz="2000" b="0" dirty="0">
                <a:solidFill>
                  <a:schemeClr val="bg1"/>
                </a:solidFill>
              </a:rPr>
              <a:t>Perhaps that is all you need to know.</a:t>
            </a:r>
          </a:p>
        </p:txBody>
      </p:sp>
    </p:spTree>
    <p:extLst>
      <p:ext uri="{BB962C8B-B14F-4D97-AF65-F5344CB8AC3E}">
        <p14:creationId xmlns:p14="http://schemas.microsoft.com/office/powerpoint/2010/main" val="17363394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Placeholder 19" descr="Abstract background&#10;">
            <a:extLst>
              <a:ext uri="{FF2B5EF4-FFF2-40B4-BE49-F238E27FC236}">
                <a16:creationId xmlns:a16="http://schemas.microsoft.com/office/drawing/2014/main" id="{3330B498-1497-4DA8-99F4-8F8159B24FF9}"/>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a:xfrm>
            <a:off x="397771" y="3875964"/>
            <a:ext cx="1797369" cy="2982036"/>
          </a:xfrm>
        </p:spPr>
      </p:pic>
      <p:sp>
        <p:nvSpPr>
          <p:cNvPr id="5" name="Title 4">
            <a:extLst>
              <a:ext uri="{FF2B5EF4-FFF2-40B4-BE49-F238E27FC236}">
                <a16:creationId xmlns:a16="http://schemas.microsoft.com/office/drawing/2014/main" id="{FF93F71D-1663-42FA-A91E-FA23F03F0287}"/>
              </a:ext>
            </a:extLst>
          </p:cNvPr>
          <p:cNvSpPr>
            <a:spLocks noGrp="1"/>
          </p:cNvSpPr>
          <p:nvPr>
            <p:ph type="title"/>
          </p:nvPr>
        </p:nvSpPr>
        <p:spPr>
          <a:xfrm>
            <a:off x="543001" y="395637"/>
            <a:ext cx="8983144" cy="804338"/>
          </a:xfrm>
        </p:spPr>
        <p:txBody>
          <a:bodyPr anchor="t">
            <a:normAutofit/>
          </a:bodyPr>
          <a:lstStyle/>
          <a:p>
            <a:r>
              <a:rPr lang="en-US" dirty="0"/>
              <a:t>Microtension in Setting</a:t>
            </a:r>
          </a:p>
        </p:txBody>
      </p:sp>
      <p:sp>
        <p:nvSpPr>
          <p:cNvPr id="8" name="Text Placeholder 7">
            <a:extLst>
              <a:ext uri="{FF2B5EF4-FFF2-40B4-BE49-F238E27FC236}">
                <a16:creationId xmlns:a16="http://schemas.microsoft.com/office/drawing/2014/main" id="{1C19D996-1EAD-4EC5-92CC-5A60F9A9E91F}"/>
              </a:ext>
            </a:extLst>
          </p:cNvPr>
          <p:cNvSpPr>
            <a:spLocks noGrp="1"/>
          </p:cNvSpPr>
          <p:nvPr>
            <p:ph type="body" idx="14"/>
          </p:nvPr>
        </p:nvSpPr>
        <p:spPr>
          <a:xfrm>
            <a:off x="785814" y="1199975"/>
            <a:ext cx="10698684" cy="5100813"/>
          </a:xfrm>
        </p:spPr>
        <p:txBody>
          <a:bodyPr>
            <a:noAutofit/>
          </a:bodyPr>
          <a:lstStyle/>
          <a:p>
            <a:pPr lvl="0">
              <a:spcAft>
                <a:spcPts val="600"/>
              </a:spcAft>
              <a:buFont typeface="Arial" panose="020B0604020202020204" pitchFamily="34" charset="0"/>
              <a:buChar char="•"/>
            </a:pPr>
            <a:r>
              <a:rPr lang="en-US" sz="2800" dirty="0">
                <a:solidFill>
                  <a:schemeClr val="bg2"/>
                </a:solidFill>
              </a:rPr>
              <a:t>Put your characters in opposition to nature. Darkness signals trouble.</a:t>
            </a:r>
          </a:p>
          <a:p>
            <a:pPr lvl="0">
              <a:spcAft>
                <a:spcPts val="600"/>
              </a:spcAft>
              <a:buFont typeface="Arial" panose="020B0604020202020204" pitchFamily="34" charset="0"/>
              <a:buChar char="•"/>
            </a:pPr>
            <a:r>
              <a:rPr lang="en-US" sz="2800" dirty="0">
                <a:solidFill>
                  <a:schemeClr val="bg2"/>
                </a:solidFill>
              </a:rPr>
              <a:t>Place characters in an unfamiliar setting that causes uncertainty</a:t>
            </a:r>
          </a:p>
          <a:p>
            <a:pPr lvl="0">
              <a:spcAft>
                <a:spcPts val="600"/>
              </a:spcAft>
              <a:buFont typeface="Arial" panose="020B0604020202020204" pitchFamily="34" charset="0"/>
              <a:buChar char="•"/>
            </a:pPr>
            <a:r>
              <a:rPr lang="en-US" sz="2800" dirty="0">
                <a:solidFill>
                  <a:schemeClr val="bg2"/>
                </a:solidFill>
              </a:rPr>
              <a:t>Use irony.</a:t>
            </a:r>
          </a:p>
          <a:p>
            <a:pPr marL="698400" lvl="2">
              <a:spcAft>
                <a:spcPts val="600"/>
              </a:spcAft>
            </a:pPr>
            <a:r>
              <a:rPr lang="en-US" sz="2400" b="1" i="1" dirty="0">
                <a:solidFill>
                  <a:schemeClr val="bg2"/>
                </a:solidFill>
              </a:rPr>
              <a:t>Lemony </a:t>
            </a:r>
            <a:r>
              <a:rPr lang="en-US" sz="2400" b="1" i="1" dirty="0" err="1">
                <a:solidFill>
                  <a:schemeClr val="bg2"/>
                </a:solidFill>
              </a:rPr>
              <a:t>Snicket</a:t>
            </a:r>
            <a:r>
              <a:rPr lang="en-US" sz="2400" b="1" i="1" dirty="0">
                <a:solidFill>
                  <a:schemeClr val="bg2"/>
                </a:solidFill>
              </a:rPr>
              <a:t>: An Unauthorized Autobiography </a:t>
            </a:r>
            <a:r>
              <a:rPr lang="en-US" sz="2400" b="1" dirty="0">
                <a:solidFill>
                  <a:schemeClr val="bg2"/>
                </a:solidFill>
              </a:rPr>
              <a:t>by Lemony </a:t>
            </a:r>
            <a:r>
              <a:rPr lang="en-US" sz="2400" b="1" dirty="0" err="1">
                <a:solidFill>
                  <a:schemeClr val="bg2"/>
                </a:solidFill>
              </a:rPr>
              <a:t>Snicket</a:t>
            </a:r>
            <a:r>
              <a:rPr lang="en-US" sz="2400" b="1" dirty="0">
                <a:solidFill>
                  <a:schemeClr val="bg2"/>
                </a:solidFill>
              </a:rPr>
              <a:t> </a:t>
            </a:r>
            <a:endParaRPr lang="en-US" sz="2400" dirty="0">
              <a:solidFill>
                <a:schemeClr val="bg2"/>
              </a:solidFill>
            </a:endParaRPr>
          </a:p>
          <a:p>
            <a:pPr marL="698400" lvl="2">
              <a:spcAft>
                <a:spcPts val="600"/>
              </a:spcAft>
            </a:pPr>
            <a:r>
              <a:rPr lang="en-US" sz="2400" dirty="0">
                <a:solidFill>
                  <a:schemeClr val="bg2"/>
                </a:solidFill>
              </a:rPr>
              <a:t>“Today was a very cold and bitter day, as cold and bitter as a cup of hot chocolate if the cup of hot chocolate had vinegar added to it and were placed in a refrigerator for several hours.”.</a:t>
            </a:r>
          </a:p>
          <a:p>
            <a:pPr marL="2286000" lvl="4" indent="-457200">
              <a:spcAft>
                <a:spcPts val="600"/>
              </a:spcAft>
              <a:buFont typeface="Arial" panose="020B0604020202020204" pitchFamily="34" charset="0"/>
              <a:buChar char="•"/>
            </a:pPr>
            <a:r>
              <a:rPr lang="en-US" sz="3000" dirty="0">
                <a:solidFill>
                  <a:schemeClr val="bg2"/>
                </a:solidFill>
              </a:rPr>
              <a:t>Use contrast.</a:t>
            </a:r>
            <a:br>
              <a:rPr lang="en-US" sz="3000" dirty="0">
                <a:solidFill>
                  <a:schemeClr val="bg2"/>
                </a:solidFill>
              </a:rPr>
            </a:br>
            <a:r>
              <a:rPr lang="en-US" sz="2600" dirty="0">
                <a:solidFill>
                  <a:schemeClr val="bg2"/>
                </a:solidFill>
              </a:rPr>
              <a:t>In Harry Potter, the contrast that happens when Harry travels from the ordinary world to the magical Hogwarts. </a:t>
            </a:r>
          </a:p>
        </p:txBody>
      </p:sp>
      <p:sp>
        <p:nvSpPr>
          <p:cNvPr id="2" name="Slide Number Placeholder 1">
            <a:extLst>
              <a:ext uri="{FF2B5EF4-FFF2-40B4-BE49-F238E27FC236}">
                <a16:creationId xmlns:a16="http://schemas.microsoft.com/office/drawing/2014/main" id="{B80BAA06-0ACA-8B44-A346-BBAB74E7557B}"/>
              </a:ext>
            </a:extLst>
          </p:cNvPr>
          <p:cNvSpPr>
            <a:spLocks noGrp="1"/>
          </p:cNvSpPr>
          <p:nvPr>
            <p:ph type="sldNum" sz="quarter" idx="12"/>
          </p:nvPr>
        </p:nvSpPr>
        <p:spPr/>
        <p:txBody>
          <a:bodyPr/>
          <a:lstStyle/>
          <a:p>
            <a:fld id="{8D581BC7-E183-40DB-AC97-C19EA4EB8894}" type="slidenum">
              <a:rPr lang="en-US" noProof="0" smtClean="0"/>
              <a:t>25</a:t>
            </a:fld>
            <a:endParaRPr lang="en-US" noProof="0" dirty="0"/>
          </a:p>
        </p:txBody>
      </p:sp>
    </p:spTree>
    <p:extLst>
      <p:ext uri="{BB962C8B-B14F-4D97-AF65-F5344CB8AC3E}">
        <p14:creationId xmlns:p14="http://schemas.microsoft.com/office/powerpoint/2010/main" val="29119687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06C22-D0C4-4D8E-86F7-1A902F1CA7AB}"/>
              </a:ext>
            </a:extLst>
          </p:cNvPr>
          <p:cNvSpPr>
            <a:spLocks noGrp="1"/>
          </p:cNvSpPr>
          <p:nvPr>
            <p:ph type="title"/>
          </p:nvPr>
        </p:nvSpPr>
        <p:spPr>
          <a:xfrm>
            <a:off x="734811" y="635057"/>
            <a:ext cx="8016633" cy="804338"/>
          </a:xfrm>
        </p:spPr>
        <p:txBody>
          <a:bodyPr anchor="t">
            <a:normAutofit fontScale="90000"/>
          </a:bodyPr>
          <a:lstStyle/>
          <a:p>
            <a:r>
              <a:rPr lang="en-US" dirty="0"/>
              <a:t>Use Contradiction in Setting:</a:t>
            </a:r>
            <a:br>
              <a:rPr lang="en-US" dirty="0"/>
            </a:br>
            <a:endParaRPr lang="en-US" dirty="0"/>
          </a:p>
        </p:txBody>
      </p:sp>
      <p:pic>
        <p:nvPicPr>
          <p:cNvPr id="18" name="Picture Placeholder 17" descr="Abstract background">
            <a:extLst>
              <a:ext uri="{FF2B5EF4-FFF2-40B4-BE49-F238E27FC236}">
                <a16:creationId xmlns:a16="http://schemas.microsoft.com/office/drawing/2014/main" id="{FA9DAA9F-5926-4BC1-8F7B-06E0B1C2F013}"/>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a:xfrm>
            <a:off x="9512020" y="-20834"/>
            <a:ext cx="2333108" cy="2395544"/>
          </a:xfrm>
        </p:spPr>
      </p:pic>
      <p:sp>
        <p:nvSpPr>
          <p:cNvPr id="3" name="Slide Number Placeholder 2">
            <a:extLst>
              <a:ext uri="{FF2B5EF4-FFF2-40B4-BE49-F238E27FC236}">
                <a16:creationId xmlns:a16="http://schemas.microsoft.com/office/drawing/2014/main" id="{63787368-F3B7-1245-ACA5-DE68D72628DF}"/>
              </a:ext>
            </a:extLst>
          </p:cNvPr>
          <p:cNvSpPr>
            <a:spLocks noGrp="1"/>
          </p:cNvSpPr>
          <p:nvPr>
            <p:ph type="sldNum" sz="quarter" idx="12"/>
          </p:nvPr>
        </p:nvSpPr>
        <p:spPr/>
        <p:txBody>
          <a:bodyPr/>
          <a:lstStyle/>
          <a:p>
            <a:fld id="{8D581BC7-E183-40DB-AC97-C19EA4EB8894}" type="slidenum">
              <a:rPr lang="en-US" noProof="0" smtClean="0"/>
              <a:t>26</a:t>
            </a:fld>
            <a:endParaRPr lang="en-US" noProof="0" dirty="0"/>
          </a:p>
        </p:txBody>
      </p:sp>
      <p:sp>
        <p:nvSpPr>
          <p:cNvPr id="7" name="Text Placeholder 6">
            <a:extLst>
              <a:ext uri="{FF2B5EF4-FFF2-40B4-BE49-F238E27FC236}">
                <a16:creationId xmlns:a16="http://schemas.microsoft.com/office/drawing/2014/main" id="{1EBE5B37-5B62-411B-BD45-E04DD958A3F9}"/>
              </a:ext>
            </a:extLst>
          </p:cNvPr>
          <p:cNvSpPr>
            <a:spLocks noGrp="1"/>
          </p:cNvSpPr>
          <p:nvPr>
            <p:ph type="body" idx="14"/>
          </p:nvPr>
        </p:nvSpPr>
        <p:spPr>
          <a:xfrm>
            <a:off x="734811" y="1627182"/>
            <a:ext cx="10160150" cy="4792639"/>
          </a:xfrm>
        </p:spPr>
        <p:txBody>
          <a:bodyPr>
            <a:normAutofit/>
          </a:bodyPr>
          <a:lstStyle/>
          <a:p>
            <a:pPr lvl="0" fontAlgn="base">
              <a:buFont typeface="Arial" panose="020B0604020202020204" pitchFamily="34" charset="0"/>
              <a:buChar char="•"/>
            </a:pPr>
            <a:r>
              <a:rPr lang="en-US" sz="2800" dirty="0">
                <a:solidFill>
                  <a:schemeClr val="bg2"/>
                </a:solidFill>
              </a:rPr>
              <a:t>Have the setting mirror the character’s inner tension.</a:t>
            </a:r>
          </a:p>
          <a:p>
            <a:pPr lvl="0" fontAlgn="base">
              <a:buFont typeface="Arial" panose="020B0604020202020204" pitchFamily="34" charset="0"/>
              <a:buChar char="•"/>
            </a:pPr>
            <a:r>
              <a:rPr lang="en-US" sz="2800" dirty="0">
                <a:solidFill>
                  <a:schemeClr val="bg2"/>
                </a:solidFill>
              </a:rPr>
              <a:t>Put the character’s attitude toward the setting in conflict with the setting’s appearance. For example, the place is beautiful, but has bad memories or makes her anxious.</a:t>
            </a:r>
          </a:p>
          <a:p>
            <a:pPr lvl="0" fontAlgn="base">
              <a:buFont typeface="Arial" panose="020B0604020202020204" pitchFamily="34" charset="0"/>
              <a:buChar char="•"/>
            </a:pPr>
            <a:r>
              <a:rPr lang="en-US" sz="2800" dirty="0">
                <a:solidFill>
                  <a:schemeClr val="bg2"/>
                </a:solidFill>
              </a:rPr>
              <a:t>Is there something about the setting that the character doesn’t know and yet wants or needs to know?</a:t>
            </a:r>
          </a:p>
          <a:p>
            <a:pPr lvl="0" fontAlgn="base">
              <a:buFont typeface="Arial" panose="020B0604020202020204" pitchFamily="34" charset="0"/>
              <a:buChar char="•"/>
            </a:pPr>
            <a:r>
              <a:rPr lang="en-US" sz="2800" dirty="0">
                <a:solidFill>
                  <a:schemeClr val="bg2"/>
                </a:solidFill>
              </a:rPr>
              <a:t>Give a character a conflicted attitude toward another person, place, or thing that’s being described.</a:t>
            </a:r>
          </a:p>
        </p:txBody>
      </p:sp>
    </p:spTree>
    <p:extLst>
      <p:ext uri="{BB962C8B-B14F-4D97-AF65-F5344CB8AC3E}">
        <p14:creationId xmlns:p14="http://schemas.microsoft.com/office/powerpoint/2010/main" val="14833007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Placeholder 17" descr="Abstract background">
            <a:extLst>
              <a:ext uri="{FF2B5EF4-FFF2-40B4-BE49-F238E27FC236}">
                <a16:creationId xmlns:a16="http://schemas.microsoft.com/office/drawing/2014/main" id="{FA9DAA9F-5926-4BC1-8F7B-06E0B1C2F013}"/>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a:xfrm>
            <a:off x="9512020" y="-20834"/>
            <a:ext cx="2333108" cy="2395544"/>
          </a:xfrm>
        </p:spPr>
      </p:pic>
      <p:sp>
        <p:nvSpPr>
          <p:cNvPr id="3" name="Slide Number Placeholder 2">
            <a:extLst>
              <a:ext uri="{FF2B5EF4-FFF2-40B4-BE49-F238E27FC236}">
                <a16:creationId xmlns:a16="http://schemas.microsoft.com/office/drawing/2014/main" id="{A544EB24-3240-D149-9FD1-F35A92A409A8}"/>
              </a:ext>
            </a:extLst>
          </p:cNvPr>
          <p:cNvSpPr>
            <a:spLocks noGrp="1"/>
          </p:cNvSpPr>
          <p:nvPr>
            <p:ph type="sldNum" sz="quarter" idx="12"/>
          </p:nvPr>
        </p:nvSpPr>
        <p:spPr/>
        <p:txBody>
          <a:bodyPr/>
          <a:lstStyle/>
          <a:p>
            <a:fld id="{8D581BC7-E183-40DB-AC97-C19EA4EB8894}" type="slidenum">
              <a:rPr lang="en-US" noProof="0" smtClean="0"/>
              <a:t>27</a:t>
            </a:fld>
            <a:endParaRPr lang="en-US" noProof="0" dirty="0"/>
          </a:p>
        </p:txBody>
      </p:sp>
      <p:sp>
        <p:nvSpPr>
          <p:cNvPr id="11" name="Title 4">
            <a:extLst>
              <a:ext uri="{FF2B5EF4-FFF2-40B4-BE49-F238E27FC236}">
                <a16:creationId xmlns:a16="http://schemas.microsoft.com/office/drawing/2014/main" id="{9E288B9C-0A81-8A45-9A4A-760D438F6312}"/>
              </a:ext>
            </a:extLst>
          </p:cNvPr>
          <p:cNvSpPr>
            <a:spLocks noGrp="1"/>
          </p:cNvSpPr>
          <p:nvPr>
            <p:ph type="title"/>
          </p:nvPr>
        </p:nvSpPr>
        <p:spPr>
          <a:xfrm>
            <a:off x="502194" y="389156"/>
            <a:ext cx="11383806" cy="638670"/>
          </a:xfrm>
        </p:spPr>
        <p:txBody>
          <a:bodyPr anchor="t">
            <a:noAutofit/>
          </a:bodyPr>
          <a:lstStyle/>
          <a:p>
            <a:r>
              <a:rPr lang="en-US" sz="2400" dirty="0"/>
              <a:t>Example of microtension in setting:  Poisonous Garden by Sally Bosco </a:t>
            </a:r>
          </a:p>
        </p:txBody>
      </p:sp>
      <p:sp>
        <p:nvSpPr>
          <p:cNvPr id="12" name="Title 4">
            <a:extLst>
              <a:ext uri="{FF2B5EF4-FFF2-40B4-BE49-F238E27FC236}">
                <a16:creationId xmlns:a16="http://schemas.microsoft.com/office/drawing/2014/main" id="{B69DFF02-0FF8-BE48-9472-AC1E214D8FF0}"/>
              </a:ext>
            </a:extLst>
          </p:cNvPr>
          <p:cNvSpPr txBox="1">
            <a:spLocks/>
          </p:cNvSpPr>
          <p:nvPr/>
        </p:nvSpPr>
        <p:spPr>
          <a:xfrm>
            <a:off x="397771" y="1071562"/>
            <a:ext cx="11488229" cy="5423367"/>
          </a:xfrm>
          <a:prstGeom prst="rect">
            <a:avLst/>
          </a:prstGeom>
          <a:solidFill>
            <a:schemeClr val="bg2"/>
          </a:solidFill>
        </p:spPr>
        <p:txBody>
          <a:bodyPr vert="horz" lIns="0" tIns="0" rIns="0" bIns="0" rtlCol="0" anchor="t">
            <a:noAutofit/>
          </a:bodyPr>
          <a:lstStyle>
            <a:lvl1pPr algn="l" defTabSz="914400" rtl="0" eaLnBrk="1" latinLnBrk="0" hangingPunct="1">
              <a:lnSpc>
                <a:spcPct val="90000"/>
              </a:lnSpc>
              <a:spcBef>
                <a:spcPct val="0"/>
              </a:spcBef>
              <a:buNone/>
              <a:defRPr sz="3600" b="1" kern="1200">
                <a:solidFill>
                  <a:schemeClr val="bg2"/>
                </a:solidFill>
                <a:latin typeface="+mj-lt"/>
                <a:ea typeface="+mj-ea"/>
                <a:cs typeface="+mj-cs"/>
              </a:defRPr>
            </a:lvl1pPr>
          </a:lstStyle>
          <a:p>
            <a:pPr marL="91440"/>
            <a:endParaRPr lang="en-US" sz="2800" b="0" dirty="0">
              <a:solidFill>
                <a:schemeClr val="bg1"/>
              </a:solidFill>
            </a:endParaRPr>
          </a:p>
          <a:p>
            <a:pPr marL="91440"/>
            <a:r>
              <a:rPr lang="en-US" sz="2800" b="0" dirty="0">
                <a:solidFill>
                  <a:schemeClr val="bg1"/>
                </a:solidFill>
              </a:rPr>
              <a:t>People swarmed around the entrance to the Cuban Club—some in Venetian masks, others in 1920s flapper outfits. One man leaned against a lamp post in a giant, pink bunny costume. I thought about how he must have been burning inside that outfit, just like my stomach burned thinking about going inside. I had high hopes for the evening, but fear threatened to torpedo my night.</a:t>
            </a:r>
          </a:p>
          <a:p>
            <a:pPr marL="91440"/>
            <a:endParaRPr lang="en-US" sz="2800" b="0" dirty="0">
              <a:solidFill>
                <a:schemeClr val="bg1"/>
              </a:solidFill>
            </a:endParaRPr>
          </a:p>
          <a:p>
            <a:pPr marL="91440"/>
            <a:r>
              <a:rPr lang="en-US" sz="2800" b="0" dirty="0">
                <a:solidFill>
                  <a:schemeClr val="bg1"/>
                </a:solidFill>
              </a:rPr>
              <a:t>* * *</a:t>
            </a:r>
          </a:p>
          <a:p>
            <a:pPr marL="91440"/>
            <a:r>
              <a:rPr lang="en-US" sz="2800" b="0" dirty="0">
                <a:solidFill>
                  <a:schemeClr val="bg1"/>
                </a:solidFill>
              </a:rPr>
              <a:t>The scent of the garden flowers, jasmine and camellia mostly, floated in through the open windows. We had a huge yard, big enough for me to have some privacy. This cottage was my parents’ concession to me, to be able to have one last summer of painting before I went off to college to become a business major.</a:t>
            </a:r>
          </a:p>
        </p:txBody>
      </p:sp>
    </p:spTree>
    <p:extLst>
      <p:ext uri="{BB962C8B-B14F-4D97-AF65-F5344CB8AC3E}">
        <p14:creationId xmlns:p14="http://schemas.microsoft.com/office/powerpoint/2010/main" val="9692051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Placeholder 19" descr="Abstract background&#10;">
            <a:extLst>
              <a:ext uri="{FF2B5EF4-FFF2-40B4-BE49-F238E27FC236}">
                <a16:creationId xmlns:a16="http://schemas.microsoft.com/office/drawing/2014/main" id="{3330B498-1497-4DA8-99F4-8F8159B24FF9}"/>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a:xfrm>
            <a:off x="10356182" y="3875964"/>
            <a:ext cx="1797369" cy="2982036"/>
          </a:xfrm>
        </p:spPr>
      </p:pic>
      <p:sp>
        <p:nvSpPr>
          <p:cNvPr id="2" name="AutoShape 2" descr="IMG_0980.jpg">
            <a:extLst>
              <a:ext uri="{FF2B5EF4-FFF2-40B4-BE49-F238E27FC236}">
                <a16:creationId xmlns:a16="http://schemas.microsoft.com/office/drawing/2014/main" id="{48F8817D-7B3D-9D45-A8ED-0B32D4B41C0E}"/>
              </a:ext>
            </a:extLst>
          </p:cNvPr>
          <p:cNvSpPr>
            <a:spLocks noChangeAspect="1" noChangeArrowheads="1"/>
          </p:cNvSpPr>
          <p:nvPr/>
        </p:nvSpPr>
        <p:spPr bwMode="auto">
          <a:xfrm>
            <a:off x="233439" y="1090118"/>
            <a:ext cx="4762500" cy="47625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Slide Number Placeholder 2">
            <a:extLst>
              <a:ext uri="{FF2B5EF4-FFF2-40B4-BE49-F238E27FC236}">
                <a16:creationId xmlns:a16="http://schemas.microsoft.com/office/drawing/2014/main" id="{F28072C5-8DB8-4946-9F8F-02412FC8789D}"/>
              </a:ext>
            </a:extLst>
          </p:cNvPr>
          <p:cNvSpPr>
            <a:spLocks noGrp="1"/>
          </p:cNvSpPr>
          <p:nvPr>
            <p:ph type="sldNum" sz="quarter" idx="12"/>
          </p:nvPr>
        </p:nvSpPr>
        <p:spPr/>
        <p:txBody>
          <a:bodyPr/>
          <a:lstStyle/>
          <a:p>
            <a:fld id="{8D581BC7-E183-40DB-AC97-C19EA4EB8894}" type="slidenum">
              <a:rPr lang="en-US" noProof="0" smtClean="0"/>
              <a:t>28</a:t>
            </a:fld>
            <a:endParaRPr lang="en-US" noProof="0" dirty="0"/>
          </a:p>
        </p:txBody>
      </p:sp>
      <p:pic>
        <p:nvPicPr>
          <p:cNvPr id="9" name="Picture 8">
            <a:extLst>
              <a:ext uri="{FF2B5EF4-FFF2-40B4-BE49-F238E27FC236}">
                <a16:creationId xmlns:a16="http://schemas.microsoft.com/office/drawing/2014/main" id="{DCC04CD7-C733-1C42-970E-6276AF9ED87F}"/>
              </a:ext>
            </a:extLst>
          </p:cNvPr>
          <p:cNvPicPr>
            <a:picLocks noChangeAspect="1"/>
          </p:cNvPicPr>
          <p:nvPr/>
        </p:nvPicPr>
        <p:blipFill>
          <a:blip r:embed="rId3"/>
          <a:stretch>
            <a:fillRect/>
          </a:stretch>
        </p:blipFill>
        <p:spPr>
          <a:xfrm>
            <a:off x="701748" y="394734"/>
            <a:ext cx="10725277" cy="6032968"/>
          </a:xfrm>
          <a:prstGeom prst="rect">
            <a:avLst/>
          </a:prstGeom>
        </p:spPr>
      </p:pic>
    </p:spTree>
    <p:extLst>
      <p:ext uri="{BB962C8B-B14F-4D97-AF65-F5344CB8AC3E}">
        <p14:creationId xmlns:p14="http://schemas.microsoft.com/office/powerpoint/2010/main" val="8345301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Placeholder 19" descr="Abstract background&#10;">
            <a:extLst>
              <a:ext uri="{FF2B5EF4-FFF2-40B4-BE49-F238E27FC236}">
                <a16:creationId xmlns:a16="http://schemas.microsoft.com/office/drawing/2014/main" id="{3330B498-1497-4DA8-99F4-8F8159B24FF9}"/>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a:xfrm>
            <a:off x="10356182" y="3875964"/>
            <a:ext cx="1797369" cy="2982036"/>
          </a:xfrm>
        </p:spPr>
      </p:pic>
      <p:sp>
        <p:nvSpPr>
          <p:cNvPr id="2" name="AutoShape 2" descr="IMG_0980.jpg">
            <a:extLst>
              <a:ext uri="{FF2B5EF4-FFF2-40B4-BE49-F238E27FC236}">
                <a16:creationId xmlns:a16="http://schemas.microsoft.com/office/drawing/2014/main" id="{48F8817D-7B3D-9D45-A8ED-0B32D4B41C0E}"/>
              </a:ext>
            </a:extLst>
          </p:cNvPr>
          <p:cNvSpPr>
            <a:spLocks noChangeAspect="1" noChangeArrowheads="1"/>
          </p:cNvSpPr>
          <p:nvPr/>
        </p:nvSpPr>
        <p:spPr bwMode="auto">
          <a:xfrm>
            <a:off x="233439" y="1090118"/>
            <a:ext cx="4762500" cy="47625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Slide Number Placeholder 2">
            <a:extLst>
              <a:ext uri="{FF2B5EF4-FFF2-40B4-BE49-F238E27FC236}">
                <a16:creationId xmlns:a16="http://schemas.microsoft.com/office/drawing/2014/main" id="{F28072C5-8DB8-4946-9F8F-02412FC8789D}"/>
              </a:ext>
            </a:extLst>
          </p:cNvPr>
          <p:cNvSpPr>
            <a:spLocks noGrp="1"/>
          </p:cNvSpPr>
          <p:nvPr>
            <p:ph type="sldNum" sz="quarter" idx="12"/>
          </p:nvPr>
        </p:nvSpPr>
        <p:spPr/>
        <p:txBody>
          <a:bodyPr/>
          <a:lstStyle/>
          <a:p>
            <a:fld id="{8D581BC7-E183-40DB-AC97-C19EA4EB8894}" type="slidenum">
              <a:rPr lang="en-US" noProof="0" smtClean="0"/>
              <a:t>29</a:t>
            </a:fld>
            <a:endParaRPr lang="en-US" noProof="0" dirty="0"/>
          </a:p>
        </p:txBody>
      </p:sp>
      <p:sp>
        <p:nvSpPr>
          <p:cNvPr id="10" name="Title 1">
            <a:extLst>
              <a:ext uri="{FF2B5EF4-FFF2-40B4-BE49-F238E27FC236}">
                <a16:creationId xmlns:a16="http://schemas.microsoft.com/office/drawing/2014/main" id="{BCB44BC5-642D-8645-A9C7-A48558A3ED91}"/>
              </a:ext>
            </a:extLst>
          </p:cNvPr>
          <p:cNvSpPr>
            <a:spLocks noGrp="1"/>
          </p:cNvSpPr>
          <p:nvPr>
            <p:ph type="title"/>
          </p:nvPr>
        </p:nvSpPr>
        <p:spPr>
          <a:xfrm>
            <a:off x="734811" y="635057"/>
            <a:ext cx="8016633" cy="804338"/>
          </a:xfrm>
        </p:spPr>
        <p:txBody>
          <a:bodyPr anchor="t">
            <a:normAutofit/>
          </a:bodyPr>
          <a:lstStyle/>
          <a:p>
            <a:pPr fontAlgn="base"/>
            <a:r>
              <a:rPr lang="en-US" dirty="0"/>
              <a:t>Use Microtension in Backstory:</a:t>
            </a:r>
          </a:p>
        </p:txBody>
      </p:sp>
      <p:sp>
        <p:nvSpPr>
          <p:cNvPr id="11" name="Text Placeholder 6">
            <a:extLst>
              <a:ext uri="{FF2B5EF4-FFF2-40B4-BE49-F238E27FC236}">
                <a16:creationId xmlns:a16="http://schemas.microsoft.com/office/drawing/2014/main" id="{4B262E5B-A0B3-D14A-A253-11870753BD7E}"/>
              </a:ext>
            </a:extLst>
          </p:cNvPr>
          <p:cNvSpPr txBox="1">
            <a:spLocks/>
          </p:cNvSpPr>
          <p:nvPr/>
        </p:nvSpPr>
        <p:spPr>
          <a:xfrm>
            <a:off x="518424" y="1601782"/>
            <a:ext cx="10160150" cy="4792639"/>
          </a:xfrm>
          <a:prstGeom prst="rect">
            <a:avLst/>
          </a:prstGeom>
        </p:spPr>
        <p:txBody>
          <a:bodyPr vert="horz" lIns="0" tIns="0" rIns="0" bIns="0" rtlCol="0">
            <a:normAutofit/>
          </a:bodyPr>
          <a:lstStyle>
            <a:lvl1pPr marL="216000" indent="-216000" algn="l" defTabSz="914400" rtl="0" eaLnBrk="1" latinLnBrk="0" hangingPunct="1">
              <a:lnSpc>
                <a:spcPct val="100000"/>
              </a:lnSpc>
              <a:spcBef>
                <a:spcPts val="600"/>
              </a:spcBef>
              <a:buClr>
                <a:schemeClr val="tx1"/>
              </a:buClr>
              <a:buFont typeface="Courier New" panose="02070309020205020404" pitchFamily="49" charset="0"/>
              <a:buChar char="o"/>
              <a:defRPr sz="1400" kern="1200">
                <a:solidFill>
                  <a:schemeClr val="tx2"/>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lvl="0" fontAlgn="base">
              <a:buFont typeface="Arial" panose="020B0604020202020204" pitchFamily="34" charset="0"/>
              <a:buChar char="•"/>
            </a:pPr>
            <a:r>
              <a:rPr lang="en-US" sz="2800" dirty="0">
                <a:solidFill>
                  <a:schemeClr val="bg2"/>
                </a:solidFill>
              </a:rPr>
              <a:t>Make Character anything but neutral about his past. He can be regretful, doubtful, overconfident . . . anything but neutral.</a:t>
            </a:r>
          </a:p>
          <a:p>
            <a:pPr lvl="0" fontAlgn="base">
              <a:buFont typeface="Arial" panose="020B0604020202020204" pitchFamily="34" charset="0"/>
              <a:buChar char="•"/>
            </a:pPr>
            <a:r>
              <a:rPr lang="en-US" sz="2800" dirty="0">
                <a:solidFill>
                  <a:schemeClr val="bg2"/>
                </a:solidFill>
              </a:rPr>
              <a:t>Give Character long-held desires with no way to fulfill them.</a:t>
            </a:r>
          </a:p>
          <a:p>
            <a:pPr lvl="0" fontAlgn="base">
              <a:buFont typeface="Arial" panose="020B0604020202020204" pitchFamily="34" charset="0"/>
              <a:buChar char="•"/>
            </a:pPr>
            <a:r>
              <a:rPr lang="en-US" sz="2800" dirty="0">
                <a:solidFill>
                  <a:schemeClr val="bg2"/>
                </a:solidFill>
              </a:rPr>
              <a:t>Use the past to stir up conflict in the present.  Buttons to push. Problems to solve. Desires to forget or fulfill.</a:t>
            </a:r>
          </a:p>
          <a:p>
            <a:pPr lvl="0" fontAlgn="base">
              <a:buFont typeface="Arial" panose="020B0604020202020204" pitchFamily="34" charset="0"/>
              <a:buChar char="•"/>
            </a:pPr>
            <a:r>
              <a:rPr lang="en-US" sz="2800" dirty="0">
                <a:solidFill>
                  <a:schemeClr val="bg2"/>
                </a:solidFill>
              </a:rPr>
              <a:t>Describe the character’s wound in a phrase and brainstorm contradictions.</a:t>
            </a:r>
          </a:p>
        </p:txBody>
      </p:sp>
    </p:spTree>
    <p:extLst>
      <p:ext uri="{BB962C8B-B14F-4D97-AF65-F5344CB8AC3E}">
        <p14:creationId xmlns:p14="http://schemas.microsoft.com/office/powerpoint/2010/main" val="14063349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Placeholder 17" descr="Abstract background">
            <a:extLst>
              <a:ext uri="{FF2B5EF4-FFF2-40B4-BE49-F238E27FC236}">
                <a16:creationId xmlns:a16="http://schemas.microsoft.com/office/drawing/2014/main" id="{FA9DAA9F-5926-4BC1-8F7B-06E0B1C2F013}"/>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a:xfrm>
            <a:off x="9512020" y="-20834"/>
            <a:ext cx="2333108" cy="2395544"/>
          </a:xfrm>
        </p:spPr>
      </p:pic>
      <p:sp>
        <p:nvSpPr>
          <p:cNvPr id="3" name="Slide Number Placeholder 2">
            <a:extLst>
              <a:ext uri="{FF2B5EF4-FFF2-40B4-BE49-F238E27FC236}">
                <a16:creationId xmlns:a16="http://schemas.microsoft.com/office/drawing/2014/main" id="{A544EB24-3240-D149-9FD1-F35A92A409A8}"/>
              </a:ext>
            </a:extLst>
          </p:cNvPr>
          <p:cNvSpPr>
            <a:spLocks noGrp="1"/>
          </p:cNvSpPr>
          <p:nvPr>
            <p:ph type="sldNum" sz="quarter" idx="12"/>
          </p:nvPr>
        </p:nvSpPr>
        <p:spPr/>
        <p:txBody>
          <a:bodyPr/>
          <a:lstStyle/>
          <a:p>
            <a:fld id="{8D581BC7-E183-40DB-AC97-C19EA4EB8894}" type="slidenum">
              <a:rPr lang="en-US" noProof="0" smtClean="0"/>
              <a:t>30</a:t>
            </a:fld>
            <a:endParaRPr lang="en-US" noProof="0" dirty="0"/>
          </a:p>
        </p:txBody>
      </p:sp>
      <p:sp>
        <p:nvSpPr>
          <p:cNvPr id="11" name="Title 4">
            <a:extLst>
              <a:ext uri="{FF2B5EF4-FFF2-40B4-BE49-F238E27FC236}">
                <a16:creationId xmlns:a16="http://schemas.microsoft.com/office/drawing/2014/main" id="{9E288B9C-0A81-8A45-9A4A-760D438F6312}"/>
              </a:ext>
            </a:extLst>
          </p:cNvPr>
          <p:cNvSpPr>
            <a:spLocks noGrp="1"/>
          </p:cNvSpPr>
          <p:nvPr>
            <p:ph type="title"/>
          </p:nvPr>
        </p:nvSpPr>
        <p:spPr>
          <a:xfrm>
            <a:off x="502194" y="389156"/>
            <a:ext cx="11383806" cy="638670"/>
          </a:xfrm>
        </p:spPr>
        <p:txBody>
          <a:bodyPr anchor="t">
            <a:noAutofit/>
          </a:bodyPr>
          <a:lstStyle/>
          <a:p>
            <a:r>
              <a:rPr lang="en-US" sz="2400" dirty="0"/>
              <a:t>Example of microtension in backstory: Ancient Light by John Banville</a:t>
            </a:r>
          </a:p>
        </p:txBody>
      </p:sp>
      <p:sp>
        <p:nvSpPr>
          <p:cNvPr id="12" name="Title 4">
            <a:extLst>
              <a:ext uri="{FF2B5EF4-FFF2-40B4-BE49-F238E27FC236}">
                <a16:creationId xmlns:a16="http://schemas.microsoft.com/office/drawing/2014/main" id="{B69DFF02-0FF8-BE48-9472-AC1E214D8FF0}"/>
              </a:ext>
            </a:extLst>
          </p:cNvPr>
          <p:cNvSpPr txBox="1">
            <a:spLocks/>
          </p:cNvSpPr>
          <p:nvPr/>
        </p:nvSpPr>
        <p:spPr>
          <a:xfrm>
            <a:off x="397771" y="1071562"/>
            <a:ext cx="11488229" cy="5423367"/>
          </a:xfrm>
          <a:prstGeom prst="rect">
            <a:avLst/>
          </a:prstGeom>
          <a:solidFill>
            <a:schemeClr val="bg2"/>
          </a:solidFill>
        </p:spPr>
        <p:txBody>
          <a:bodyPr vert="horz" lIns="0" tIns="0" rIns="0" bIns="0" rtlCol="0" anchor="t">
            <a:noAutofit/>
          </a:bodyPr>
          <a:lstStyle>
            <a:lvl1pPr algn="l" defTabSz="914400" rtl="0" eaLnBrk="1" latinLnBrk="0" hangingPunct="1">
              <a:lnSpc>
                <a:spcPct val="90000"/>
              </a:lnSpc>
              <a:spcBef>
                <a:spcPct val="0"/>
              </a:spcBef>
              <a:buNone/>
              <a:defRPr sz="3600" b="1" kern="1200">
                <a:solidFill>
                  <a:schemeClr val="bg2"/>
                </a:solidFill>
                <a:latin typeface="+mj-lt"/>
                <a:ea typeface="+mj-ea"/>
                <a:cs typeface="+mj-cs"/>
              </a:defRPr>
            </a:lvl1pPr>
          </a:lstStyle>
          <a:p>
            <a:pPr marL="182880"/>
            <a:endParaRPr lang="en-US" sz="2800" b="0" dirty="0">
              <a:solidFill>
                <a:schemeClr val="bg1"/>
              </a:solidFill>
            </a:endParaRPr>
          </a:p>
          <a:p>
            <a:pPr marL="182880"/>
            <a:r>
              <a:rPr lang="en-US" sz="3000" b="0" dirty="0">
                <a:solidFill>
                  <a:schemeClr val="bg1"/>
                </a:solidFill>
              </a:rPr>
              <a:t>BILLY GRAY WAS MY BEST FRIEND and I fell in love with his mother. Love may be too strong a word but I do not know a weaker one that will apply. All this happened half a century ago. I was fifteen and Mrs. Gray was thirty-five. Such things are easily said, since words themselves have no shame and are never surprised. She might be living still. She would be, what, eighty-three, eighty-four? That is not a great age, these days. What if I were to set off in search of her? That would be a quest. I should like to be in love again, I should like to fall in love again, just once more.</a:t>
            </a:r>
          </a:p>
        </p:txBody>
      </p:sp>
    </p:spTree>
    <p:extLst>
      <p:ext uri="{BB962C8B-B14F-4D97-AF65-F5344CB8AC3E}">
        <p14:creationId xmlns:p14="http://schemas.microsoft.com/office/powerpoint/2010/main" val="28759762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Placeholder 19" descr="Abstract background&#10;">
            <a:extLst>
              <a:ext uri="{FF2B5EF4-FFF2-40B4-BE49-F238E27FC236}">
                <a16:creationId xmlns:a16="http://schemas.microsoft.com/office/drawing/2014/main" id="{3330B498-1497-4DA8-99F4-8F8159B24FF9}"/>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a:xfrm>
            <a:off x="397771" y="3875964"/>
            <a:ext cx="1797369" cy="2982036"/>
          </a:xfrm>
        </p:spPr>
      </p:pic>
      <p:sp>
        <p:nvSpPr>
          <p:cNvPr id="2" name="Slide Number Placeholder 1">
            <a:extLst>
              <a:ext uri="{FF2B5EF4-FFF2-40B4-BE49-F238E27FC236}">
                <a16:creationId xmlns:a16="http://schemas.microsoft.com/office/drawing/2014/main" id="{B80BAA06-0ACA-8B44-A346-BBAB74E7557B}"/>
              </a:ext>
            </a:extLst>
          </p:cNvPr>
          <p:cNvSpPr>
            <a:spLocks noGrp="1"/>
          </p:cNvSpPr>
          <p:nvPr>
            <p:ph type="sldNum" sz="quarter" idx="12"/>
          </p:nvPr>
        </p:nvSpPr>
        <p:spPr/>
        <p:txBody>
          <a:bodyPr/>
          <a:lstStyle/>
          <a:p>
            <a:fld id="{8D581BC7-E183-40DB-AC97-C19EA4EB8894}" type="slidenum">
              <a:rPr lang="en-US" noProof="0" smtClean="0"/>
              <a:t>31</a:t>
            </a:fld>
            <a:endParaRPr lang="en-US" noProof="0" dirty="0"/>
          </a:p>
        </p:txBody>
      </p:sp>
      <p:pic>
        <p:nvPicPr>
          <p:cNvPr id="12" name="Picture 11">
            <a:extLst>
              <a:ext uri="{FF2B5EF4-FFF2-40B4-BE49-F238E27FC236}">
                <a16:creationId xmlns:a16="http://schemas.microsoft.com/office/drawing/2014/main" id="{BD14FC7A-FF2A-6F43-9429-C490D997C8B2}"/>
              </a:ext>
            </a:extLst>
          </p:cNvPr>
          <p:cNvPicPr>
            <a:picLocks noChangeAspect="1"/>
          </p:cNvPicPr>
          <p:nvPr/>
        </p:nvPicPr>
        <p:blipFill>
          <a:blip r:embed="rId3"/>
          <a:stretch>
            <a:fillRect/>
          </a:stretch>
        </p:blipFill>
        <p:spPr>
          <a:xfrm>
            <a:off x="850604" y="530211"/>
            <a:ext cx="10618952" cy="5978738"/>
          </a:xfrm>
          <a:prstGeom prst="rect">
            <a:avLst/>
          </a:prstGeom>
        </p:spPr>
      </p:pic>
      <p:sp>
        <p:nvSpPr>
          <p:cNvPr id="13" name="Rectangle 12">
            <a:extLst>
              <a:ext uri="{FF2B5EF4-FFF2-40B4-BE49-F238E27FC236}">
                <a16:creationId xmlns:a16="http://schemas.microsoft.com/office/drawing/2014/main" id="{2B2E8868-AE1E-8F4F-8F97-BC4630278CF6}"/>
              </a:ext>
            </a:extLst>
          </p:cNvPr>
          <p:cNvSpPr/>
          <p:nvPr/>
        </p:nvSpPr>
        <p:spPr>
          <a:xfrm>
            <a:off x="850604" y="530211"/>
            <a:ext cx="10618952" cy="320021"/>
          </a:xfrm>
          <a:prstGeom prst="rect">
            <a:avLst/>
          </a:prstGeom>
          <a:solidFill>
            <a:schemeClr val="tx1">
              <a:lumMod val="20000"/>
              <a:lumOff val="8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Rectangle 14">
            <a:extLst>
              <a:ext uri="{FF2B5EF4-FFF2-40B4-BE49-F238E27FC236}">
                <a16:creationId xmlns:a16="http://schemas.microsoft.com/office/drawing/2014/main" id="{6797D528-0EAE-5A42-B115-6F5757A22E39}"/>
              </a:ext>
            </a:extLst>
          </p:cNvPr>
          <p:cNvSpPr/>
          <p:nvPr/>
        </p:nvSpPr>
        <p:spPr>
          <a:xfrm>
            <a:off x="850604" y="5727033"/>
            <a:ext cx="10618952" cy="780390"/>
          </a:xfrm>
          <a:prstGeom prst="rect">
            <a:avLst/>
          </a:prstGeom>
          <a:solidFill>
            <a:schemeClr val="tx1">
              <a:lumMod val="20000"/>
              <a:lumOff val="8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8382354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Placeholder 19" descr="Abstract background&#10;">
            <a:extLst>
              <a:ext uri="{FF2B5EF4-FFF2-40B4-BE49-F238E27FC236}">
                <a16:creationId xmlns:a16="http://schemas.microsoft.com/office/drawing/2014/main" id="{3330B498-1497-4DA8-99F4-8F8159B24FF9}"/>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a:xfrm>
            <a:off x="397771" y="3875964"/>
            <a:ext cx="1797369" cy="2982036"/>
          </a:xfrm>
        </p:spPr>
      </p:pic>
      <p:sp>
        <p:nvSpPr>
          <p:cNvPr id="5" name="Title 4">
            <a:extLst>
              <a:ext uri="{FF2B5EF4-FFF2-40B4-BE49-F238E27FC236}">
                <a16:creationId xmlns:a16="http://schemas.microsoft.com/office/drawing/2014/main" id="{FF93F71D-1663-42FA-A91E-FA23F03F0287}"/>
              </a:ext>
            </a:extLst>
          </p:cNvPr>
          <p:cNvSpPr>
            <a:spLocks noGrp="1"/>
          </p:cNvSpPr>
          <p:nvPr>
            <p:ph type="title"/>
          </p:nvPr>
        </p:nvSpPr>
        <p:spPr>
          <a:xfrm>
            <a:off x="543001" y="395637"/>
            <a:ext cx="9944024" cy="804338"/>
          </a:xfrm>
        </p:spPr>
        <p:txBody>
          <a:bodyPr anchor="t">
            <a:normAutofit fontScale="90000"/>
          </a:bodyPr>
          <a:lstStyle/>
          <a:p>
            <a:pPr fontAlgn="base"/>
            <a:r>
              <a:rPr lang="en-US" dirty="0"/>
              <a:t>Using Cognitive Dissonance to Create Microtension:</a:t>
            </a:r>
          </a:p>
        </p:txBody>
      </p:sp>
      <p:sp>
        <p:nvSpPr>
          <p:cNvPr id="8" name="Text Placeholder 7">
            <a:extLst>
              <a:ext uri="{FF2B5EF4-FFF2-40B4-BE49-F238E27FC236}">
                <a16:creationId xmlns:a16="http://schemas.microsoft.com/office/drawing/2014/main" id="{1C19D996-1EAD-4EC5-92CC-5A60F9A9E91F}"/>
              </a:ext>
            </a:extLst>
          </p:cNvPr>
          <p:cNvSpPr>
            <a:spLocks noGrp="1"/>
          </p:cNvSpPr>
          <p:nvPr>
            <p:ph type="body" idx="14"/>
          </p:nvPr>
        </p:nvSpPr>
        <p:spPr>
          <a:xfrm>
            <a:off x="543001" y="968878"/>
            <a:ext cx="10698684" cy="2343325"/>
          </a:xfrm>
        </p:spPr>
        <p:txBody>
          <a:bodyPr>
            <a:noAutofit/>
          </a:bodyPr>
          <a:lstStyle/>
          <a:p>
            <a:pPr fontAlgn="base">
              <a:buFont typeface="Arial" panose="020B0604020202020204" pitchFamily="34" charset="0"/>
              <a:buChar char="•"/>
            </a:pPr>
            <a:r>
              <a:rPr lang="en-US" sz="2800" dirty="0">
                <a:solidFill>
                  <a:schemeClr val="bg2"/>
                </a:solidFill>
              </a:rPr>
              <a:t>What is cognitive dissonance?</a:t>
            </a:r>
          </a:p>
          <a:p>
            <a:pPr fontAlgn="base">
              <a:buFont typeface="Arial" panose="020B0604020202020204" pitchFamily="34" charset="0"/>
              <a:buChar char="•"/>
            </a:pPr>
            <a:r>
              <a:rPr lang="en-US" sz="2800" dirty="0">
                <a:solidFill>
                  <a:schemeClr val="bg2"/>
                </a:solidFill>
              </a:rPr>
              <a:t>Cognitive dissonance is a mental conflict that occurs when your beliefs don't line up with your actions. It's an uncomfortable state of mind when someone has contradictory values, attitudes, or perspectives about the same thing.</a:t>
            </a:r>
          </a:p>
        </p:txBody>
      </p:sp>
      <p:sp>
        <p:nvSpPr>
          <p:cNvPr id="2" name="Slide Number Placeholder 1">
            <a:extLst>
              <a:ext uri="{FF2B5EF4-FFF2-40B4-BE49-F238E27FC236}">
                <a16:creationId xmlns:a16="http://schemas.microsoft.com/office/drawing/2014/main" id="{B80BAA06-0ACA-8B44-A346-BBAB74E7557B}"/>
              </a:ext>
            </a:extLst>
          </p:cNvPr>
          <p:cNvSpPr>
            <a:spLocks noGrp="1"/>
          </p:cNvSpPr>
          <p:nvPr>
            <p:ph type="sldNum" sz="quarter" idx="12"/>
          </p:nvPr>
        </p:nvSpPr>
        <p:spPr/>
        <p:txBody>
          <a:bodyPr/>
          <a:lstStyle/>
          <a:p>
            <a:fld id="{8D581BC7-E183-40DB-AC97-C19EA4EB8894}" type="slidenum">
              <a:rPr lang="en-US" noProof="0" smtClean="0"/>
              <a:t>32</a:t>
            </a:fld>
            <a:endParaRPr lang="en-US" noProof="0" dirty="0"/>
          </a:p>
        </p:txBody>
      </p:sp>
      <p:sp>
        <p:nvSpPr>
          <p:cNvPr id="7" name="Title 4">
            <a:extLst>
              <a:ext uri="{FF2B5EF4-FFF2-40B4-BE49-F238E27FC236}">
                <a16:creationId xmlns:a16="http://schemas.microsoft.com/office/drawing/2014/main" id="{F5DA34CD-F64F-2D4C-ACEF-A6D775D85058}"/>
              </a:ext>
            </a:extLst>
          </p:cNvPr>
          <p:cNvSpPr txBox="1">
            <a:spLocks/>
          </p:cNvSpPr>
          <p:nvPr/>
        </p:nvSpPr>
        <p:spPr>
          <a:xfrm>
            <a:off x="543001" y="3757214"/>
            <a:ext cx="9944024" cy="804338"/>
          </a:xfrm>
          <a:prstGeom prst="rect">
            <a:avLst/>
          </a:prstGeom>
        </p:spPr>
        <p:txBody>
          <a:bodyPr vert="horz" lIns="0" tIns="0" rIns="0" bIns="0" rtlCol="0" anchor="t">
            <a:normAutofit fontScale="90000"/>
          </a:bodyPr>
          <a:lstStyle>
            <a:lvl1pPr algn="l" defTabSz="914400" rtl="0" eaLnBrk="1" latinLnBrk="0" hangingPunct="1">
              <a:lnSpc>
                <a:spcPct val="90000"/>
              </a:lnSpc>
              <a:spcBef>
                <a:spcPct val="0"/>
              </a:spcBef>
              <a:buNone/>
              <a:defRPr sz="3600" b="1" kern="1200">
                <a:solidFill>
                  <a:schemeClr val="bg2"/>
                </a:solidFill>
                <a:latin typeface="+mj-lt"/>
                <a:ea typeface="+mj-ea"/>
                <a:cs typeface="+mj-cs"/>
              </a:defRPr>
            </a:lvl1pPr>
          </a:lstStyle>
          <a:p>
            <a:pPr fontAlgn="base"/>
            <a:r>
              <a:rPr lang="en-US" dirty="0"/>
              <a:t>People with cognitive dissonance may experience‌:</a:t>
            </a:r>
          </a:p>
        </p:txBody>
      </p:sp>
      <p:sp>
        <p:nvSpPr>
          <p:cNvPr id="9" name="Text Placeholder 7">
            <a:extLst>
              <a:ext uri="{FF2B5EF4-FFF2-40B4-BE49-F238E27FC236}">
                <a16:creationId xmlns:a16="http://schemas.microsoft.com/office/drawing/2014/main" id="{A53155A2-C689-E145-A299-AAA767AEF2FB}"/>
              </a:ext>
            </a:extLst>
          </p:cNvPr>
          <p:cNvSpPr txBox="1">
            <a:spLocks/>
          </p:cNvSpPr>
          <p:nvPr/>
        </p:nvSpPr>
        <p:spPr>
          <a:xfrm>
            <a:off x="543000" y="4343118"/>
            <a:ext cx="11342999" cy="2343325"/>
          </a:xfrm>
          <a:prstGeom prst="rect">
            <a:avLst/>
          </a:prstGeom>
        </p:spPr>
        <p:txBody>
          <a:bodyPr vert="horz" lIns="0" tIns="0" rIns="0" bIns="0" rtlCol="0">
            <a:noAutofit/>
          </a:bodyPr>
          <a:lstStyle>
            <a:lvl1pPr marL="216000" indent="-216000" algn="l" defTabSz="914400" rtl="0" eaLnBrk="1" latinLnBrk="0" hangingPunct="1">
              <a:lnSpc>
                <a:spcPct val="100000"/>
              </a:lnSpc>
              <a:spcBef>
                <a:spcPts val="600"/>
              </a:spcBef>
              <a:buClr>
                <a:schemeClr val="tx1"/>
              </a:buClr>
              <a:buFont typeface="Courier New" panose="02070309020205020404" pitchFamily="49" charset="0"/>
              <a:buChar char="o"/>
              <a:defRPr sz="1400" kern="1200">
                <a:solidFill>
                  <a:schemeClr val="tx2"/>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lvl="0" fontAlgn="base">
              <a:buFont typeface="Arial" panose="020B0604020202020204" pitchFamily="34" charset="0"/>
              <a:buChar char="•"/>
            </a:pPr>
            <a:r>
              <a:rPr lang="en-US" sz="2800" b="1" dirty="0">
                <a:solidFill>
                  <a:schemeClr val="bg2"/>
                </a:solidFill>
              </a:rPr>
              <a:t>Embarrassment</a:t>
            </a:r>
            <a:r>
              <a:rPr lang="en-US" sz="2800" dirty="0">
                <a:solidFill>
                  <a:schemeClr val="bg2"/>
                </a:solidFill>
              </a:rPr>
              <a:t> over feeling wrong about the beliefs they previously held</a:t>
            </a:r>
          </a:p>
          <a:p>
            <a:pPr lvl="0" fontAlgn="base">
              <a:buFont typeface="Arial" panose="020B0604020202020204" pitchFamily="34" charset="0"/>
              <a:buChar char="•"/>
            </a:pPr>
            <a:r>
              <a:rPr lang="en-US" sz="2800" b="1" dirty="0">
                <a:solidFill>
                  <a:schemeClr val="bg2"/>
                </a:solidFill>
              </a:rPr>
              <a:t>Shame or regret</a:t>
            </a:r>
            <a:r>
              <a:rPr lang="en-US" sz="2800" dirty="0">
                <a:solidFill>
                  <a:schemeClr val="bg2"/>
                </a:solidFill>
              </a:rPr>
              <a:t> about past actions or decisions</a:t>
            </a:r>
          </a:p>
          <a:p>
            <a:pPr lvl="0" fontAlgn="base">
              <a:buFont typeface="Arial" panose="020B0604020202020204" pitchFamily="34" charset="0"/>
              <a:buChar char="•"/>
            </a:pPr>
            <a:r>
              <a:rPr lang="en-US" sz="2800" b="1" dirty="0">
                <a:solidFill>
                  <a:schemeClr val="bg2"/>
                </a:solidFill>
              </a:rPr>
              <a:t>Guilt</a:t>
            </a:r>
            <a:r>
              <a:rPr lang="en-US" sz="2800" dirty="0">
                <a:solidFill>
                  <a:schemeClr val="bg2"/>
                </a:solidFill>
              </a:rPr>
              <a:t> for hiding or something they believe is wrong</a:t>
            </a:r>
          </a:p>
          <a:p>
            <a:pPr lvl="0" fontAlgn="base">
              <a:buFont typeface="Arial" panose="020B0604020202020204" pitchFamily="34" charset="0"/>
              <a:buChar char="•"/>
            </a:pPr>
            <a:r>
              <a:rPr lang="en-US" sz="2800" b="1" dirty="0">
                <a:solidFill>
                  <a:schemeClr val="bg2"/>
                </a:solidFill>
              </a:rPr>
              <a:t>Discomfort</a:t>
            </a:r>
            <a:r>
              <a:rPr lang="en-US" sz="2800" dirty="0">
                <a:solidFill>
                  <a:schemeClr val="bg2"/>
                </a:solidFill>
              </a:rPr>
              <a:t> for doing something that contradicts what they believe</a:t>
            </a:r>
          </a:p>
        </p:txBody>
      </p:sp>
    </p:spTree>
    <p:extLst>
      <p:ext uri="{BB962C8B-B14F-4D97-AF65-F5344CB8AC3E}">
        <p14:creationId xmlns:p14="http://schemas.microsoft.com/office/powerpoint/2010/main" val="3156609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Placeholder 19" descr="Abstract background&#10;">
            <a:extLst>
              <a:ext uri="{FF2B5EF4-FFF2-40B4-BE49-F238E27FC236}">
                <a16:creationId xmlns:a16="http://schemas.microsoft.com/office/drawing/2014/main" id="{3330B498-1497-4DA8-99F4-8F8159B24FF9}"/>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a:xfrm>
            <a:off x="10356182" y="3875964"/>
            <a:ext cx="1797369" cy="2982036"/>
          </a:xfrm>
        </p:spPr>
      </p:pic>
      <p:sp>
        <p:nvSpPr>
          <p:cNvPr id="2" name="AutoShape 2" descr="IMG_0980.jpg">
            <a:extLst>
              <a:ext uri="{FF2B5EF4-FFF2-40B4-BE49-F238E27FC236}">
                <a16:creationId xmlns:a16="http://schemas.microsoft.com/office/drawing/2014/main" id="{48F8817D-7B3D-9D45-A8ED-0B32D4B41C0E}"/>
              </a:ext>
            </a:extLst>
          </p:cNvPr>
          <p:cNvSpPr>
            <a:spLocks noChangeAspect="1" noChangeArrowheads="1"/>
          </p:cNvSpPr>
          <p:nvPr/>
        </p:nvSpPr>
        <p:spPr bwMode="auto">
          <a:xfrm>
            <a:off x="233439" y="1090118"/>
            <a:ext cx="4762500" cy="47625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Slide Number Placeholder 2">
            <a:extLst>
              <a:ext uri="{FF2B5EF4-FFF2-40B4-BE49-F238E27FC236}">
                <a16:creationId xmlns:a16="http://schemas.microsoft.com/office/drawing/2014/main" id="{F28072C5-8DB8-4946-9F8F-02412FC8789D}"/>
              </a:ext>
            </a:extLst>
          </p:cNvPr>
          <p:cNvSpPr>
            <a:spLocks noGrp="1"/>
          </p:cNvSpPr>
          <p:nvPr>
            <p:ph type="sldNum" sz="quarter" idx="12"/>
          </p:nvPr>
        </p:nvSpPr>
        <p:spPr/>
        <p:txBody>
          <a:bodyPr/>
          <a:lstStyle/>
          <a:p>
            <a:fld id="{8D581BC7-E183-40DB-AC97-C19EA4EB8894}" type="slidenum">
              <a:rPr lang="en-US" noProof="0" smtClean="0"/>
              <a:t>33</a:t>
            </a:fld>
            <a:endParaRPr lang="en-US" noProof="0" dirty="0"/>
          </a:p>
        </p:txBody>
      </p:sp>
      <p:sp>
        <p:nvSpPr>
          <p:cNvPr id="10" name="Title 1">
            <a:extLst>
              <a:ext uri="{FF2B5EF4-FFF2-40B4-BE49-F238E27FC236}">
                <a16:creationId xmlns:a16="http://schemas.microsoft.com/office/drawing/2014/main" id="{BCB44BC5-642D-8645-A9C7-A48558A3ED91}"/>
              </a:ext>
            </a:extLst>
          </p:cNvPr>
          <p:cNvSpPr>
            <a:spLocks noGrp="1"/>
          </p:cNvSpPr>
          <p:nvPr>
            <p:ph type="title"/>
          </p:nvPr>
        </p:nvSpPr>
        <p:spPr>
          <a:xfrm>
            <a:off x="713546" y="592527"/>
            <a:ext cx="8016633" cy="804338"/>
          </a:xfrm>
        </p:spPr>
        <p:txBody>
          <a:bodyPr anchor="t">
            <a:normAutofit/>
          </a:bodyPr>
          <a:lstStyle/>
          <a:p>
            <a:pPr fontAlgn="base"/>
            <a:r>
              <a:rPr lang="en-US" dirty="0"/>
              <a:t>How to Use Cognitive Dissonance:</a:t>
            </a:r>
          </a:p>
        </p:txBody>
      </p:sp>
      <p:sp>
        <p:nvSpPr>
          <p:cNvPr id="11" name="Text Placeholder 6">
            <a:extLst>
              <a:ext uri="{FF2B5EF4-FFF2-40B4-BE49-F238E27FC236}">
                <a16:creationId xmlns:a16="http://schemas.microsoft.com/office/drawing/2014/main" id="{4B262E5B-A0B3-D14A-A253-11870753BD7E}"/>
              </a:ext>
            </a:extLst>
          </p:cNvPr>
          <p:cNvSpPr txBox="1">
            <a:spLocks/>
          </p:cNvSpPr>
          <p:nvPr/>
        </p:nvSpPr>
        <p:spPr>
          <a:xfrm>
            <a:off x="518424" y="1601782"/>
            <a:ext cx="10160150" cy="4792639"/>
          </a:xfrm>
          <a:prstGeom prst="rect">
            <a:avLst/>
          </a:prstGeom>
        </p:spPr>
        <p:txBody>
          <a:bodyPr vert="horz" lIns="0" tIns="0" rIns="0" bIns="0" rtlCol="0">
            <a:noAutofit/>
          </a:bodyPr>
          <a:lstStyle>
            <a:lvl1pPr marL="216000" indent="-216000" algn="l" defTabSz="914400" rtl="0" eaLnBrk="1" latinLnBrk="0" hangingPunct="1">
              <a:lnSpc>
                <a:spcPct val="100000"/>
              </a:lnSpc>
              <a:spcBef>
                <a:spcPts val="600"/>
              </a:spcBef>
              <a:buClr>
                <a:schemeClr val="tx1"/>
              </a:buClr>
              <a:buFont typeface="Courier New" panose="02070309020205020404" pitchFamily="49" charset="0"/>
              <a:buChar char="o"/>
              <a:defRPr sz="1400" kern="1200">
                <a:solidFill>
                  <a:schemeClr val="tx2"/>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lvl="0" fontAlgn="base">
              <a:buFont typeface="Arial" panose="020B0604020202020204" pitchFamily="34" charset="0"/>
              <a:buChar char="•"/>
            </a:pPr>
            <a:r>
              <a:rPr lang="en-US" sz="2400" dirty="0">
                <a:solidFill>
                  <a:schemeClr val="bg2"/>
                </a:solidFill>
              </a:rPr>
              <a:t>Put readers into familiar narrative situations but deploy unexpected outcomes via character action or dialogue.</a:t>
            </a:r>
          </a:p>
          <a:p>
            <a:pPr lvl="0" fontAlgn="base">
              <a:buFont typeface="Arial" panose="020B0604020202020204" pitchFamily="34" charset="0"/>
              <a:buChar char="•"/>
            </a:pPr>
            <a:r>
              <a:rPr lang="en-US" sz="2400" dirty="0">
                <a:solidFill>
                  <a:schemeClr val="bg2"/>
                </a:solidFill>
              </a:rPr>
              <a:t>Bring secondary emotions to the forefront when characters react to conflict.</a:t>
            </a:r>
          </a:p>
          <a:p>
            <a:pPr lvl="0" fontAlgn="base">
              <a:buFont typeface="Arial" panose="020B0604020202020204" pitchFamily="34" charset="0"/>
              <a:buChar char="•"/>
            </a:pPr>
            <a:r>
              <a:rPr lang="en-US" sz="2400" dirty="0">
                <a:solidFill>
                  <a:schemeClr val="bg2"/>
                </a:solidFill>
              </a:rPr>
              <a:t>Explore unexpected areas of motivation for viewpoint characters. Create unexpected reasons behind their actions.</a:t>
            </a:r>
          </a:p>
          <a:p>
            <a:pPr lvl="0" fontAlgn="base">
              <a:buFont typeface="Arial" panose="020B0604020202020204" pitchFamily="34" charset="0"/>
              <a:buChar char="•"/>
            </a:pPr>
            <a:r>
              <a:rPr lang="en-US" sz="2400" dirty="0">
                <a:solidFill>
                  <a:schemeClr val="bg2"/>
                </a:solidFill>
              </a:rPr>
              <a:t>Explore incongruent visual details.</a:t>
            </a:r>
          </a:p>
          <a:p>
            <a:pPr lvl="0" fontAlgn="base">
              <a:buFont typeface="Arial" panose="020B0604020202020204" pitchFamily="34" charset="0"/>
              <a:buChar char="•"/>
            </a:pPr>
            <a:r>
              <a:rPr lang="en-US" sz="2400" dirty="0">
                <a:solidFill>
                  <a:schemeClr val="bg2"/>
                </a:solidFill>
              </a:rPr>
              <a:t>Explore incongruent metaphors to express an emotional state or set of circumstances.</a:t>
            </a:r>
          </a:p>
          <a:p>
            <a:pPr lvl="0" fontAlgn="base">
              <a:buFont typeface="Arial" panose="020B0604020202020204" pitchFamily="34" charset="0"/>
              <a:buChar char="•"/>
            </a:pPr>
            <a:r>
              <a:rPr lang="en-US" sz="2400" dirty="0">
                <a:solidFill>
                  <a:schemeClr val="bg2"/>
                </a:solidFill>
              </a:rPr>
              <a:t>You want to take a reader to unexpected emotional places, but they should still be relatable.</a:t>
            </a:r>
          </a:p>
          <a:p>
            <a:pPr lvl="0" fontAlgn="base">
              <a:buFont typeface="Arial" panose="020B0604020202020204" pitchFamily="34" charset="0"/>
              <a:buChar char="•"/>
            </a:pPr>
            <a:r>
              <a:rPr lang="en-US" sz="2400" dirty="0">
                <a:solidFill>
                  <a:schemeClr val="bg2"/>
                </a:solidFill>
              </a:rPr>
              <a:t>(In other words, you're going to lose the reader fi characters just act like maniacs all the time with no rhyme or reason behind their feelings of actions. )</a:t>
            </a:r>
          </a:p>
        </p:txBody>
      </p:sp>
    </p:spTree>
    <p:extLst>
      <p:ext uri="{BB962C8B-B14F-4D97-AF65-F5344CB8AC3E}">
        <p14:creationId xmlns:p14="http://schemas.microsoft.com/office/powerpoint/2010/main" val="41169776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Placeholder 17" descr="Abstract background">
            <a:extLst>
              <a:ext uri="{FF2B5EF4-FFF2-40B4-BE49-F238E27FC236}">
                <a16:creationId xmlns:a16="http://schemas.microsoft.com/office/drawing/2014/main" id="{FA9DAA9F-5926-4BC1-8F7B-06E0B1C2F013}"/>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a:xfrm>
            <a:off x="9512020" y="-20834"/>
            <a:ext cx="2333108" cy="2395544"/>
          </a:xfrm>
        </p:spPr>
      </p:pic>
      <p:sp>
        <p:nvSpPr>
          <p:cNvPr id="3" name="Slide Number Placeholder 2">
            <a:extLst>
              <a:ext uri="{FF2B5EF4-FFF2-40B4-BE49-F238E27FC236}">
                <a16:creationId xmlns:a16="http://schemas.microsoft.com/office/drawing/2014/main" id="{A544EB24-3240-D149-9FD1-F35A92A409A8}"/>
              </a:ext>
            </a:extLst>
          </p:cNvPr>
          <p:cNvSpPr>
            <a:spLocks noGrp="1"/>
          </p:cNvSpPr>
          <p:nvPr>
            <p:ph type="sldNum" sz="quarter" idx="12"/>
          </p:nvPr>
        </p:nvSpPr>
        <p:spPr/>
        <p:txBody>
          <a:bodyPr/>
          <a:lstStyle/>
          <a:p>
            <a:fld id="{8D581BC7-E183-40DB-AC97-C19EA4EB8894}" type="slidenum">
              <a:rPr lang="en-US" noProof="0" smtClean="0"/>
              <a:t>34</a:t>
            </a:fld>
            <a:endParaRPr lang="en-US" noProof="0" dirty="0"/>
          </a:p>
        </p:txBody>
      </p:sp>
      <p:sp>
        <p:nvSpPr>
          <p:cNvPr id="11" name="Title 4">
            <a:extLst>
              <a:ext uri="{FF2B5EF4-FFF2-40B4-BE49-F238E27FC236}">
                <a16:creationId xmlns:a16="http://schemas.microsoft.com/office/drawing/2014/main" id="{9E288B9C-0A81-8A45-9A4A-760D438F6312}"/>
              </a:ext>
            </a:extLst>
          </p:cNvPr>
          <p:cNvSpPr>
            <a:spLocks noGrp="1"/>
          </p:cNvSpPr>
          <p:nvPr>
            <p:ph type="title"/>
          </p:nvPr>
        </p:nvSpPr>
        <p:spPr>
          <a:xfrm>
            <a:off x="502194" y="389156"/>
            <a:ext cx="11383806" cy="638670"/>
          </a:xfrm>
        </p:spPr>
        <p:txBody>
          <a:bodyPr anchor="t">
            <a:noAutofit/>
          </a:bodyPr>
          <a:lstStyle/>
          <a:p>
            <a:r>
              <a:rPr lang="en-US" sz="2200" dirty="0"/>
              <a:t>Example of using cognitive dissonance: I'm Thinking of Ending Things by Iain Reid</a:t>
            </a:r>
          </a:p>
        </p:txBody>
      </p:sp>
      <p:sp>
        <p:nvSpPr>
          <p:cNvPr id="12" name="Title 4">
            <a:extLst>
              <a:ext uri="{FF2B5EF4-FFF2-40B4-BE49-F238E27FC236}">
                <a16:creationId xmlns:a16="http://schemas.microsoft.com/office/drawing/2014/main" id="{B69DFF02-0FF8-BE48-9472-AC1E214D8FF0}"/>
              </a:ext>
            </a:extLst>
          </p:cNvPr>
          <p:cNvSpPr txBox="1">
            <a:spLocks/>
          </p:cNvSpPr>
          <p:nvPr/>
        </p:nvSpPr>
        <p:spPr>
          <a:xfrm>
            <a:off x="397771" y="885826"/>
            <a:ext cx="11488229" cy="5609104"/>
          </a:xfrm>
          <a:prstGeom prst="rect">
            <a:avLst/>
          </a:prstGeom>
          <a:solidFill>
            <a:schemeClr val="bg2"/>
          </a:solidFill>
        </p:spPr>
        <p:txBody>
          <a:bodyPr vert="horz" lIns="0" tIns="0" rIns="0" bIns="0" rtlCol="0" anchor="t">
            <a:noAutofit/>
          </a:bodyPr>
          <a:lstStyle>
            <a:lvl1pPr algn="l" defTabSz="914400" rtl="0" eaLnBrk="1" latinLnBrk="0" hangingPunct="1">
              <a:lnSpc>
                <a:spcPct val="90000"/>
              </a:lnSpc>
              <a:spcBef>
                <a:spcPct val="0"/>
              </a:spcBef>
              <a:buNone/>
              <a:defRPr sz="3600" b="1" kern="1200">
                <a:solidFill>
                  <a:schemeClr val="bg2"/>
                </a:solidFill>
                <a:latin typeface="+mj-lt"/>
                <a:ea typeface="+mj-ea"/>
                <a:cs typeface="+mj-cs"/>
              </a:defRPr>
            </a:lvl1pPr>
          </a:lstStyle>
          <a:p>
            <a:pPr marL="91440" indent="228600">
              <a:spcAft>
                <a:spcPts val="600"/>
              </a:spcAft>
            </a:pPr>
            <a:endParaRPr lang="en-US" sz="1500" b="0" dirty="0">
              <a:solidFill>
                <a:schemeClr val="bg1"/>
              </a:solidFill>
            </a:endParaRPr>
          </a:p>
          <a:p>
            <a:pPr marL="91440" indent="228600">
              <a:spcAft>
                <a:spcPts val="600"/>
              </a:spcAft>
            </a:pPr>
            <a:r>
              <a:rPr lang="en-US" sz="1500" b="0" dirty="0">
                <a:solidFill>
                  <a:schemeClr val="bg1"/>
                </a:solidFill>
              </a:rPr>
              <a:t>It’s not just this Dairy Queen—it’s this place, this town, if it is a town. I’m unclear what makes a town a town, or when a town becomes a city. Maybe this isn’t either. It feels lost, detached. Hidden from the world. I’d go moldy out here if I couldn’t leave, if there was nowhere else to go. </a:t>
            </a:r>
          </a:p>
          <a:p>
            <a:pPr marL="91440" indent="228600">
              <a:spcAft>
                <a:spcPts val="600"/>
              </a:spcAft>
            </a:pPr>
            <a:r>
              <a:rPr lang="en-US" sz="1500" b="0" dirty="0">
                <a:solidFill>
                  <a:schemeClr val="bg1"/>
                </a:solidFill>
              </a:rPr>
              <a:t>Somewhere inside the silver machine, ice is being crushed and blended with concentrated lemon juice and lots of liquid sugar. No dairy, but it’ll be sweet, I’m sure of that. </a:t>
            </a:r>
          </a:p>
          <a:p>
            <a:pPr marL="91440" indent="228600">
              <a:spcAft>
                <a:spcPts val="600"/>
              </a:spcAft>
            </a:pPr>
            <a:r>
              <a:rPr lang="en-US" sz="1500" b="0" dirty="0">
                <a:solidFill>
                  <a:schemeClr val="bg1"/>
                </a:solidFill>
              </a:rPr>
              <a:t>The icy lemonade flows out of the machine into the second cup. When it’s full, the machine stops, and the girl puts a plastic cover on it, too. She carries them over to where I’m standing. Up close, she looks even worse. It’s her eyes. </a:t>
            </a:r>
          </a:p>
          <a:p>
            <a:pPr marL="91440" indent="228600">
              <a:spcAft>
                <a:spcPts val="600"/>
              </a:spcAft>
            </a:pPr>
            <a:r>
              <a:rPr lang="en-US" sz="1500" b="0" dirty="0">
                <a:solidFill>
                  <a:schemeClr val="bg1"/>
                </a:solidFill>
              </a:rPr>
              <a:t>“Thanks,” I say, reaching for the lemonade. I’m not expecting an answer, so I am taken aback when she speaks. </a:t>
            </a:r>
          </a:p>
          <a:p>
            <a:pPr marL="91440" indent="228600">
              <a:spcAft>
                <a:spcPts val="600"/>
              </a:spcAft>
            </a:pPr>
            <a:r>
              <a:rPr lang="en-US" sz="1500" b="0" dirty="0">
                <a:solidFill>
                  <a:schemeClr val="bg1"/>
                </a:solidFill>
              </a:rPr>
              <a:t>“I’m worried,” she mumbles, more to herself than me. I look around to see if the other girls hear her. They aren’t paying attention. Neither is Jake. </a:t>
            </a:r>
          </a:p>
          <a:p>
            <a:pPr marL="91440" indent="228600">
              <a:spcAft>
                <a:spcPts val="600"/>
              </a:spcAft>
            </a:pPr>
            <a:r>
              <a:rPr lang="en-US" sz="1500" b="0" dirty="0">
                <a:solidFill>
                  <a:schemeClr val="bg1"/>
                </a:solidFill>
              </a:rPr>
              <a:t>“Excuse me?” </a:t>
            </a:r>
          </a:p>
          <a:p>
            <a:pPr marL="91440" indent="228600">
              <a:spcAft>
                <a:spcPts val="600"/>
              </a:spcAft>
            </a:pPr>
            <a:r>
              <a:rPr lang="en-US" sz="1500" b="0" dirty="0">
                <a:solidFill>
                  <a:schemeClr val="bg1"/>
                </a:solidFill>
              </a:rPr>
              <a:t>She’s looking down at the floor. She’s holding her hands in front of her. </a:t>
            </a:r>
          </a:p>
          <a:p>
            <a:pPr marL="91440" indent="228600">
              <a:spcAft>
                <a:spcPts val="600"/>
              </a:spcAft>
            </a:pPr>
            <a:r>
              <a:rPr lang="en-US" sz="1500" b="0" dirty="0">
                <a:solidFill>
                  <a:schemeClr val="bg1"/>
                </a:solidFill>
              </a:rPr>
              <a:t>“I shouldn’t be saying this, I know I shouldn’t. I know what happens. I’m scared. I know. It’s not good. It’s bad.” </a:t>
            </a:r>
          </a:p>
          <a:p>
            <a:pPr marL="91440" indent="228600">
              <a:spcAft>
                <a:spcPts val="600"/>
              </a:spcAft>
            </a:pPr>
            <a:r>
              <a:rPr lang="en-US" sz="1500" b="0" dirty="0">
                <a:solidFill>
                  <a:schemeClr val="bg1"/>
                </a:solidFill>
              </a:rPr>
              <a:t>“Are you okay?” </a:t>
            </a:r>
          </a:p>
          <a:p>
            <a:pPr marL="91440" indent="228600">
              <a:spcAft>
                <a:spcPts val="600"/>
              </a:spcAft>
            </a:pPr>
            <a:r>
              <a:rPr lang="en-US" sz="1500" b="0" dirty="0">
                <a:solidFill>
                  <a:schemeClr val="bg1"/>
                </a:solidFill>
              </a:rPr>
              <a:t>“You don’t have to go.” </a:t>
            </a:r>
          </a:p>
          <a:p>
            <a:pPr marL="91440" indent="228600">
              <a:spcAft>
                <a:spcPts val="600"/>
              </a:spcAft>
            </a:pPr>
            <a:r>
              <a:rPr lang="en-US" sz="1500" b="0" dirty="0">
                <a:solidFill>
                  <a:schemeClr val="bg1"/>
                </a:solidFill>
              </a:rPr>
              <a:t>I can feel my pulse skipping ahead. Jake is getting straws, I think, and napkins from the dispenser. We won’t need spoons after all. </a:t>
            </a:r>
          </a:p>
          <a:p>
            <a:pPr marL="91440" indent="228600">
              <a:spcAft>
                <a:spcPts val="600"/>
              </a:spcAft>
            </a:pPr>
            <a:r>
              <a:rPr lang="en-US" sz="1500" b="0" dirty="0">
                <a:solidFill>
                  <a:schemeClr val="bg1"/>
                </a:solidFill>
              </a:rPr>
              <a:t>One of the girls laughs, louder this time. The skinny girl in front of me is still looking down, hair covering her face. </a:t>
            </a:r>
          </a:p>
          <a:p>
            <a:pPr marL="91440" indent="228600">
              <a:spcAft>
                <a:spcPts val="600"/>
              </a:spcAft>
            </a:pPr>
            <a:r>
              <a:rPr lang="en-US" sz="1500" b="0" dirty="0">
                <a:solidFill>
                  <a:schemeClr val="bg1"/>
                </a:solidFill>
              </a:rPr>
              <a:t>“What are you scared of?” </a:t>
            </a:r>
          </a:p>
          <a:p>
            <a:pPr marL="91440" indent="228600">
              <a:spcAft>
                <a:spcPts val="600"/>
              </a:spcAft>
            </a:pPr>
            <a:r>
              <a:rPr lang="en-US" sz="1500" b="0" dirty="0">
                <a:solidFill>
                  <a:schemeClr val="bg1"/>
                </a:solidFill>
              </a:rPr>
              <a:t>“It’s not what I’m scared of. It’s who I’m scared for.” </a:t>
            </a:r>
          </a:p>
          <a:p>
            <a:pPr marL="91440" indent="228600">
              <a:spcAft>
                <a:spcPts val="600"/>
              </a:spcAft>
            </a:pPr>
            <a:r>
              <a:rPr lang="en-US" sz="1500" b="0" dirty="0">
                <a:solidFill>
                  <a:schemeClr val="bg1"/>
                </a:solidFill>
              </a:rPr>
              <a:t>“Who are you scared for?” </a:t>
            </a:r>
          </a:p>
          <a:p>
            <a:pPr marL="91440" indent="228600">
              <a:spcAft>
                <a:spcPts val="600"/>
              </a:spcAft>
            </a:pPr>
            <a:r>
              <a:rPr lang="en-US" sz="1500" b="0" dirty="0">
                <a:solidFill>
                  <a:schemeClr val="bg1"/>
                </a:solidFill>
              </a:rPr>
              <a:t>She picks up the cups. “For you,” she says, handing me the cups before disappearing back into the kitchen.</a:t>
            </a:r>
          </a:p>
          <a:p>
            <a:pPr marL="91440" indent="228600">
              <a:spcAft>
                <a:spcPts val="600"/>
              </a:spcAft>
            </a:pPr>
            <a:endParaRPr lang="en-US" sz="1500" b="0" dirty="0">
              <a:solidFill>
                <a:schemeClr val="bg1"/>
              </a:solidFill>
            </a:endParaRPr>
          </a:p>
        </p:txBody>
      </p:sp>
    </p:spTree>
    <p:extLst>
      <p:ext uri="{BB962C8B-B14F-4D97-AF65-F5344CB8AC3E}">
        <p14:creationId xmlns:p14="http://schemas.microsoft.com/office/powerpoint/2010/main" val="42278497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Placeholder 19" descr="Abstract background&#10;">
            <a:extLst>
              <a:ext uri="{FF2B5EF4-FFF2-40B4-BE49-F238E27FC236}">
                <a16:creationId xmlns:a16="http://schemas.microsoft.com/office/drawing/2014/main" id="{3330B498-1497-4DA8-99F4-8F8159B24FF9}"/>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a:xfrm>
            <a:off x="397771" y="3875964"/>
            <a:ext cx="1797369" cy="2982036"/>
          </a:xfrm>
        </p:spPr>
      </p:pic>
      <p:sp>
        <p:nvSpPr>
          <p:cNvPr id="5" name="Title 4">
            <a:extLst>
              <a:ext uri="{FF2B5EF4-FFF2-40B4-BE49-F238E27FC236}">
                <a16:creationId xmlns:a16="http://schemas.microsoft.com/office/drawing/2014/main" id="{FF93F71D-1663-42FA-A91E-FA23F03F0287}"/>
              </a:ext>
            </a:extLst>
          </p:cNvPr>
          <p:cNvSpPr>
            <a:spLocks noGrp="1"/>
          </p:cNvSpPr>
          <p:nvPr>
            <p:ph type="title"/>
          </p:nvPr>
        </p:nvSpPr>
        <p:spPr>
          <a:xfrm>
            <a:off x="543001" y="395637"/>
            <a:ext cx="8983144" cy="804338"/>
          </a:xfrm>
        </p:spPr>
        <p:txBody>
          <a:bodyPr anchor="t">
            <a:normAutofit/>
          </a:bodyPr>
          <a:lstStyle/>
          <a:p>
            <a:r>
              <a:rPr lang="en-US" dirty="0"/>
              <a:t>Opposition</a:t>
            </a:r>
          </a:p>
        </p:txBody>
      </p:sp>
      <p:sp>
        <p:nvSpPr>
          <p:cNvPr id="2" name="Slide Number Placeholder 1">
            <a:extLst>
              <a:ext uri="{FF2B5EF4-FFF2-40B4-BE49-F238E27FC236}">
                <a16:creationId xmlns:a16="http://schemas.microsoft.com/office/drawing/2014/main" id="{B80BAA06-0ACA-8B44-A346-BBAB74E7557B}"/>
              </a:ext>
            </a:extLst>
          </p:cNvPr>
          <p:cNvSpPr>
            <a:spLocks noGrp="1"/>
          </p:cNvSpPr>
          <p:nvPr>
            <p:ph type="sldNum" sz="quarter" idx="12"/>
          </p:nvPr>
        </p:nvSpPr>
        <p:spPr/>
        <p:txBody>
          <a:bodyPr/>
          <a:lstStyle/>
          <a:p>
            <a:fld id="{8D581BC7-E183-40DB-AC97-C19EA4EB8894}" type="slidenum">
              <a:rPr lang="en-US" noProof="0" smtClean="0"/>
              <a:t>35</a:t>
            </a:fld>
            <a:endParaRPr lang="en-US" noProof="0" dirty="0"/>
          </a:p>
        </p:txBody>
      </p:sp>
      <p:pic>
        <p:nvPicPr>
          <p:cNvPr id="7" name="Picture 6">
            <a:extLst>
              <a:ext uri="{FF2B5EF4-FFF2-40B4-BE49-F238E27FC236}">
                <a16:creationId xmlns:a16="http://schemas.microsoft.com/office/drawing/2014/main" id="{26C34876-B906-B045-B5BA-0FE9A64BBF5C}"/>
              </a:ext>
            </a:extLst>
          </p:cNvPr>
          <p:cNvPicPr>
            <a:picLocks noChangeAspect="1"/>
          </p:cNvPicPr>
          <p:nvPr/>
        </p:nvPicPr>
        <p:blipFill>
          <a:blip r:embed="rId3"/>
          <a:stretch>
            <a:fillRect/>
          </a:stretch>
        </p:blipFill>
        <p:spPr>
          <a:xfrm>
            <a:off x="3365904" y="0"/>
            <a:ext cx="5460191" cy="6858000"/>
          </a:xfrm>
          <a:prstGeom prst="rect">
            <a:avLst/>
          </a:prstGeom>
        </p:spPr>
      </p:pic>
    </p:spTree>
    <p:extLst>
      <p:ext uri="{BB962C8B-B14F-4D97-AF65-F5344CB8AC3E}">
        <p14:creationId xmlns:p14="http://schemas.microsoft.com/office/powerpoint/2010/main" val="3369071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Placeholder 19" descr="Abstract background&#10;">
            <a:extLst>
              <a:ext uri="{FF2B5EF4-FFF2-40B4-BE49-F238E27FC236}">
                <a16:creationId xmlns:a16="http://schemas.microsoft.com/office/drawing/2014/main" id="{3330B498-1497-4DA8-99F4-8F8159B24FF9}"/>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a:xfrm>
            <a:off x="397771" y="3875964"/>
            <a:ext cx="1797369" cy="2982036"/>
          </a:xfrm>
        </p:spPr>
      </p:pic>
      <p:sp>
        <p:nvSpPr>
          <p:cNvPr id="5" name="Title 4">
            <a:extLst>
              <a:ext uri="{FF2B5EF4-FFF2-40B4-BE49-F238E27FC236}">
                <a16:creationId xmlns:a16="http://schemas.microsoft.com/office/drawing/2014/main" id="{FF93F71D-1663-42FA-A91E-FA23F03F0287}"/>
              </a:ext>
            </a:extLst>
          </p:cNvPr>
          <p:cNvSpPr>
            <a:spLocks noGrp="1"/>
          </p:cNvSpPr>
          <p:nvPr>
            <p:ph type="title"/>
          </p:nvPr>
        </p:nvSpPr>
        <p:spPr>
          <a:xfrm>
            <a:off x="543001" y="572099"/>
            <a:ext cx="8983144" cy="804338"/>
          </a:xfrm>
        </p:spPr>
        <p:txBody>
          <a:bodyPr anchor="t">
            <a:normAutofit/>
          </a:bodyPr>
          <a:lstStyle/>
          <a:p>
            <a:r>
              <a:rPr lang="en-US" dirty="0"/>
              <a:t>Using Opposition to Create Microtension</a:t>
            </a:r>
          </a:p>
        </p:txBody>
      </p:sp>
      <p:sp>
        <p:nvSpPr>
          <p:cNvPr id="8" name="Text Placeholder 7">
            <a:extLst>
              <a:ext uri="{FF2B5EF4-FFF2-40B4-BE49-F238E27FC236}">
                <a16:creationId xmlns:a16="http://schemas.microsoft.com/office/drawing/2014/main" id="{1C19D996-1EAD-4EC5-92CC-5A60F9A9E91F}"/>
              </a:ext>
            </a:extLst>
          </p:cNvPr>
          <p:cNvSpPr>
            <a:spLocks noGrp="1"/>
          </p:cNvSpPr>
          <p:nvPr>
            <p:ph type="body" idx="14"/>
          </p:nvPr>
        </p:nvSpPr>
        <p:spPr>
          <a:xfrm>
            <a:off x="785814" y="1697277"/>
            <a:ext cx="10698684" cy="5100813"/>
          </a:xfrm>
        </p:spPr>
        <p:txBody>
          <a:bodyPr>
            <a:noAutofit/>
          </a:bodyPr>
          <a:lstStyle/>
          <a:p>
            <a:pPr>
              <a:buFont typeface="Arial" panose="020B0604020202020204" pitchFamily="34" charset="0"/>
              <a:buChar char="•"/>
            </a:pPr>
            <a:r>
              <a:rPr lang="en-US" sz="3200" dirty="0">
                <a:solidFill>
                  <a:schemeClr val="bg2"/>
                </a:solidFill>
              </a:rPr>
              <a:t>Tension is often defined or understood to be basically some form of opposition, friction, conflict, an obstacle. </a:t>
            </a:r>
          </a:p>
          <a:p>
            <a:pPr marL="2286000" lvl="4" indent="-457200">
              <a:buFont typeface="Arial" panose="020B0604020202020204" pitchFamily="34" charset="0"/>
              <a:buChar char="•"/>
            </a:pPr>
            <a:r>
              <a:rPr lang="en-US" sz="3400" dirty="0">
                <a:solidFill>
                  <a:schemeClr val="bg2"/>
                </a:solidFill>
              </a:rPr>
              <a:t>But perhaps a better way to think of it in weaving it throughout your story is…</a:t>
            </a:r>
          </a:p>
          <a:p>
            <a:pPr marL="2286000" lvl="4" indent="-457200">
              <a:buFont typeface="Arial" panose="020B0604020202020204" pitchFamily="34" charset="0"/>
              <a:buChar char="•"/>
            </a:pPr>
            <a:r>
              <a:rPr lang="en-US" sz="3400" b="1" dirty="0">
                <a:solidFill>
                  <a:schemeClr val="bg2"/>
                </a:solidFill>
              </a:rPr>
              <a:t> Tension is anything contrary to a character’s (and reader’s) desires or expectations, however minor</a:t>
            </a:r>
            <a:r>
              <a:rPr lang="en-US" sz="3400" dirty="0">
                <a:solidFill>
                  <a:schemeClr val="bg2"/>
                </a:solidFill>
              </a:rPr>
              <a:t>.</a:t>
            </a:r>
          </a:p>
        </p:txBody>
      </p:sp>
      <p:sp>
        <p:nvSpPr>
          <p:cNvPr id="2" name="Slide Number Placeholder 1">
            <a:extLst>
              <a:ext uri="{FF2B5EF4-FFF2-40B4-BE49-F238E27FC236}">
                <a16:creationId xmlns:a16="http://schemas.microsoft.com/office/drawing/2014/main" id="{B80BAA06-0ACA-8B44-A346-BBAB74E7557B}"/>
              </a:ext>
            </a:extLst>
          </p:cNvPr>
          <p:cNvSpPr>
            <a:spLocks noGrp="1"/>
          </p:cNvSpPr>
          <p:nvPr>
            <p:ph type="sldNum" sz="quarter" idx="12"/>
          </p:nvPr>
        </p:nvSpPr>
        <p:spPr/>
        <p:txBody>
          <a:bodyPr/>
          <a:lstStyle/>
          <a:p>
            <a:fld id="{8D581BC7-E183-40DB-AC97-C19EA4EB8894}" type="slidenum">
              <a:rPr lang="en-US" noProof="0" smtClean="0"/>
              <a:t>36</a:t>
            </a:fld>
            <a:endParaRPr lang="en-US" noProof="0" dirty="0"/>
          </a:p>
        </p:txBody>
      </p:sp>
    </p:spTree>
    <p:extLst>
      <p:ext uri="{BB962C8B-B14F-4D97-AF65-F5344CB8AC3E}">
        <p14:creationId xmlns:p14="http://schemas.microsoft.com/office/powerpoint/2010/main" val="28707914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Placeholder 17" descr="Abstract background">
            <a:extLst>
              <a:ext uri="{FF2B5EF4-FFF2-40B4-BE49-F238E27FC236}">
                <a16:creationId xmlns:a16="http://schemas.microsoft.com/office/drawing/2014/main" id="{FA9DAA9F-5926-4BC1-8F7B-06E0B1C2F013}"/>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a:xfrm>
            <a:off x="9512020" y="-20834"/>
            <a:ext cx="2333108" cy="2395544"/>
          </a:xfrm>
        </p:spPr>
      </p:pic>
      <p:sp>
        <p:nvSpPr>
          <p:cNvPr id="3" name="Slide Number Placeholder 2">
            <a:extLst>
              <a:ext uri="{FF2B5EF4-FFF2-40B4-BE49-F238E27FC236}">
                <a16:creationId xmlns:a16="http://schemas.microsoft.com/office/drawing/2014/main" id="{A544EB24-3240-D149-9FD1-F35A92A409A8}"/>
              </a:ext>
            </a:extLst>
          </p:cNvPr>
          <p:cNvSpPr>
            <a:spLocks noGrp="1"/>
          </p:cNvSpPr>
          <p:nvPr>
            <p:ph type="sldNum" sz="quarter" idx="12"/>
          </p:nvPr>
        </p:nvSpPr>
        <p:spPr/>
        <p:txBody>
          <a:bodyPr/>
          <a:lstStyle/>
          <a:p>
            <a:fld id="{8D581BC7-E183-40DB-AC97-C19EA4EB8894}" type="slidenum">
              <a:rPr lang="en-US" noProof="0" smtClean="0"/>
              <a:t>37</a:t>
            </a:fld>
            <a:endParaRPr lang="en-US" noProof="0" dirty="0"/>
          </a:p>
        </p:txBody>
      </p:sp>
      <p:sp>
        <p:nvSpPr>
          <p:cNvPr id="11" name="Title 4">
            <a:extLst>
              <a:ext uri="{FF2B5EF4-FFF2-40B4-BE49-F238E27FC236}">
                <a16:creationId xmlns:a16="http://schemas.microsoft.com/office/drawing/2014/main" id="{9E288B9C-0A81-8A45-9A4A-760D438F6312}"/>
              </a:ext>
            </a:extLst>
          </p:cNvPr>
          <p:cNvSpPr>
            <a:spLocks noGrp="1"/>
          </p:cNvSpPr>
          <p:nvPr>
            <p:ph type="title"/>
          </p:nvPr>
        </p:nvSpPr>
        <p:spPr>
          <a:xfrm>
            <a:off x="502194" y="389156"/>
            <a:ext cx="11383806" cy="638670"/>
          </a:xfrm>
        </p:spPr>
        <p:txBody>
          <a:bodyPr anchor="t">
            <a:noAutofit/>
          </a:bodyPr>
          <a:lstStyle/>
          <a:p>
            <a:r>
              <a:rPr lang="en-US" sz="2200" dirty="0"/>
              <a:t>Example of using opposition to create microtension: We Were Liars by E. Lockhart</a:t>
            </a:r>
          </a:p>
        </p:txBody>
      </p:sp>
      <p:sp>
        <p:nvSpPr>
          <p:cNvPr id="12" name="Title 4">
            <a:extLst>
              <a:ext uri="{FF2B5EF4-FFF2-40B4-BE49-F238E27FC236}">
                <a16:creationId xmlns:a16="http://schemas.microsoft.com/office/drawing/2014/main" id="{B69DFF02-0FF8-BE48-9472-AC1E214D8FF0}"/>
              </a:ext>
            </a:extLst>
          </p:cNvPr>
          <p:cNvSpPr txBox="1">
            <a:spLocks/>
          </p:cNvSpPr>
          <p:nvPr/>
        </p:nvSpPr>
        <p:spPr>
          <a:xfrm>
            <a:off x="397771" y="1071562"/>
            <a:ext cx="11488229" cy="5423367"/>
          </a:xfrm>
          <a:prstGeom prst="rect">
            <a:avLst/>
          </a:prstGeom>
          <a:solidFill>
            <a:schemeClr val="bg2"/>
          </a:solidFill>
        </p:spPr>
        <p:txBody>
          <a:bodyPr vert="horz" lIns="0" tIns="0" rIns="0" bIns="0" rtlCol="0" anchor="t">
            <a:noAutofit/>
          </a:bodyPr>
          <a:lstStyle>
            <a:lvl1pPr algn="l" defTabSz="914400" rtl="0" eaLnBrk="1" latinLnBrk="0" hangingPunct="1">
              <a:lnSpc>
                <a:spcPct val="90000"/>
              </a:lnSpc>
              <a:spcBef>
                <a:spcPct val="0"/>
              </a:spcBef>
              <a:buNone/>
              <a:defRPr sz="3600" b="1" kern="1200">
                <a:solidFill>
                  <a:schemeClr val="bg2"/>
                </a:solidFill>
                <a:latin typeface="+mj-lt"/>
                <a:ea typeface="+mj-ea"/>
                <a:cs typeface="+mj-cs"/>
              </a:defRPr>
            </a:lvl1pPr>
          </a:lstStyle>
          <a:p>
            <a:pPr marL="91440" indent="228600">
              <a:spcAft>
                <a:spcPts val="600"/>
              </a:spcAft>
            </a:pPr>
            <a:r>
              <a:rPr lang="en-US" sz="1900" b="0" dirty="0">
                <a:solidFill>
                  <a:schemeClr val="bg1"/>
                </a:solidFill>
              </a:rPr>
              <a:t>I didn’t realize he’d torn the house down. That the lawn was gone. And the trees, especially the huge old maple with the tire swing beneath it. That tree must have been a hundred years old. </a:t>
            </a:r>
          </a:p>
          <a:p>
            <a:pPr marL="91440" indent="228600">
              <a:spcAft>
                <a:spcPts val="600"/>
              </a:spcAft>
            </a:pPr>
            <a:r>
              <a:rPr lang="en-US" sz="1900" b="0" dirty="0">
                <a:solidFill>
                  <a:schemeClr val="bg1"/>
                </a:solidFill>
              </a:rPr>
              <a:t>A wave surges up, dark blue, leaping from the sea like a whale. It arches over me. The muscles of my neck spasm, my throat catches. I fold beneath the weight of it. The blood rushes to my head. I am drowning. </a:t>
            </a:r>
          </a:p>
          <a:p>
            <a:pPr marL="91440" indent="228600">
              <a:spcAft>
                <a:spcPts val="600"/>
              </a:spcAft>
            </a:pPr>
            <a:r>
              <a:rPr lang="en-US" sz="1900" b="0" dirty="0">
                <a:solidFill>
                  <a:schemeClr val="bg1"/>
                </a:solidFill>
              </a:rPr>
              <a:t>It all seems so sad, so unbearably sad for a second, to think of the lovely old maple with the swing. We never told the tree how much we loved it. We never gave it a name, never did anything for it. It could have lived so much longer. </a:t>
            </a:r>
          </a:p>
          <a:p>
            <a:pPr marL="91440" indent="228600">
              <a:spcAft>
                <a:spcPts val="600"/>
              </a:spcAft>
            </a:pPr>
            <a:r>
              <a:rPr lang="en-US" sz="1900" b="0" dirty="0">
                <a:solidFill>
                  <a:schemeClr val="bg1"/>
                </a:solidFill>
              </a:rPr>
              <a:t>I am so, so cold. </a:t>
            </a:r>
          </a:p>
          <a:p>
            <a:pPr marL="91440" indent="228600">
              <a:spcAft>
                <a:spcPts val="600"/>
              </a:spcAft>
            </a:pPr>
            <a:r>
              <a:rPr lang="en-US" sz="1900" b="0" dirty="0">
                <a:solidFill>
                  <a:schemeClr val="bg1"/>
                </a:solidFill>
              </a:rPr>
              <a:t>“Cadence?” Mummy is leaning over me. </a:t>
            </a:r>
          </a:p>
          <a:p>
            <a:pPr marL="91440" indent="228600">
              <a:spcAft>
                <a:spcPts val="600"/>
              </a:spcAft>
            </a:pPr>
            <a:r>
              <a:rPr lang="en-US" sz="1900" b="0" dirty="0">
                <a:solidFill>
                  <a:schemeClr val="bg1"/>
                </a:solidFill>
              </a:rPr>
              <a:t>I reach and clutch her hand. </a:t>
            </a:r>
          </a:p>
          <a:p>
            <a:pPr marL="91440" indent="228600">
              <a:spcAft>
                <a:spcPts val="600"/>
              </a:spcAft>
            </a:pPr>
            <a:r>
              <a:rPr lang="en-US" sz="1900" b="0" dirty="0">
                <a:solidFill>
                  <a:schemeClr val="bg1"/>
                </a:solidFill>
              </a:rPr>
              <a:t>“Be normal now,” she whispers. “Right now.” </a:t>
            </a:r>
          </a:p>
          <a:p>
            <a:pPr marL="91440" indent="228600">
              <a:spcAft>
                <a:spcPts val="600"/>
              </a:spcAft>
            </a:pPr>
            <a:r>
              <a:rPr lang="en-US" sz="1900" b="0" dirty="0">
                <a:solidFill>
                  <a:schemeClr val="bg1"/>
                </a:solidFill>
              </a:rPr>
              <a:t>“What?” </a:t>
            </a:r>
          </a:p>
          <a:p>
            <a:pPr marL="91440" indent="228600">
              <a:spcAft>
                <a:spcPts val="600"/>
              </a:spcAft>
            </a:pPr>
            <a:r>
              <a:rPr lang="en-US" sz="1900" b="0" dirty="0">
                <a:solidFill>
                  <a:schemeClr val="bg1"/>
                </a:solidFill>
              </a:rPr>
              <a:t>“Because you are. Because you can be.” </a:t>
            </a:r>
          </a:p>
          <a:p>
            <a:pPr marL="91440" indent="228600">
              <a:spcAft>
                <a:spcPts val="600"/>
              </a:spcAft>
            </a:pPr>
            <a:r>
              <a:rPr lang="en-US" sz="1900" b="0" dirty="0">
                <a:solidFill>
                  <a:schemeClr val="bg1"/>
                </a:solidFill>
              </a:rPr>
              <a:t>Okay. Okay. It was just a tree. </a:t>
            </a:r>
          </a:p>
          <a:p>
            <a:pPr marL="91440" indent="228600">
              <a:spcAft>
                <a:spcPts val="600"/>
              </a:spcAft>
            </a:pPr>
            <a:r>
              <a:rPr lang="en-US" sz="1900" b="0" dirty="0">
                <a:solidFill>
                  <a:schemeClr val="bg1"/>
                </a:solidFill>
              </a:rPr>
              <a:t>Just a tree with a tire swing that I loved a lot. </a:t>
            </a:r>
          </a:p>
          <a:p>
            <a:pPr marL="91440" indent="228600">
              <a:spcAft>
                <a:spcPts val="600"/>
              </a:spcAft>
            </a:pPr>
            <a:r>
              <a:rPr lang="en-US" sz="1900" b="0" dirty="0">
                <a:solidFill>
                  <a:schemeClr val="bg1"/>
                </a:solidFill>
              </a:rPr>
              <a:t>“Don’t cause a scene,” whispers Mummy. “Breathe and sit up.” </a:t>
            </a:r>
          </a:p>
          <a:p>
            <a:pPr marL="91440" indent="228600">
              <a:spcAft>
                <a:spcPts val="600"/>
              </a:spcAft>
            </a:pPr>
            <a:r>
              <a:rPr lang="en-US" sz="1900" b="0" dirty="0">
                <a:solidFill>
                  <a:schemeClr val="bg1"/>
                </a:solidFill>
              </a:rPr>
              <a:t>I do what she asks as soon as I am able, just as I have always done. </a:t>
            </a:r>
          </a:p>
        </p:txBody>
      </p:sp>
    </p:spTree>
    <p:extLst>
      <p:ext uri="{BB962C8B-B14F-4D97-AF65-F5344CB8AC3E}">
        <p14:creationId xmlns:p14="http://schemas.microsoft.com/office/powerpoint/2010/main" val="16901631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Placeholder 19" descr="Abstract background&#10;">
            <a:extLst>
              <a:ext uri="{FF2B5EF4-FFF2-40B4-BE49-F238E27FC236}">
                <a16:creationId xmlns:a16="http://schemas.microsoft.com/office/drawing/2014/main" id="{3330B498-1497-4DA8-99F4-8F8159B24FF9}"/>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a:xfrm>
            <a:off x="10356182" y="3875964"/>
            <a:ext cx="1797369" cy="2982036"/>
          </a:xfrm>
        </p:spPr>
      </p:pic>
      <p:sp>
        <p:nvSpPr>
          <p:cNvPr id="2" name="AutoShape 2" descr="IMG_0980.jpg">
            <a:extLst>
              <a:ext uri="{FF2B5EF4-FFF2-40B4-BE49-F238E27FC236}">
                <a16:creationId xmlns:a16="http://schemas.microsoft.com/office/drawing/2014/main" id="{48F8817D-7B3D-9D45-A8ED-0B32D4B41C0E}"/>
              </a:ext>
            </a:extLst>
          </p:cNvPr>
          <p:cNvSpPr>
            <a:spLocks noChangeAspect="1" noChangeArrowheads="1"/>
          </p:cNvSpPr>
          <p:nvPr/>
        </p:nvSpPr>
        <p:spPr bwMode="auto">
          <a:xfrm>
            <a:off x="233439" y="1090118"/>
            <a:ext cx="4762500" cy="47625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Slide Number Placeholder 2">
            <a:extLst>
              <a:ext uri="{FF2B5EF4-FFF2-40B4-BE49-F238E27FC236}">
                <a16:creationId xmlns:a16="http://schemas.microsoft.com/office/drawing/2014/main" id="{F28072C5-8DB8-4946-9F8F-02412FC8789D}"/>
              </a:ext>
            </a:extLst>
          </p:cNvPr>
          <p:cNvSpPr>
            <a:spLocks noGrp="1"/>
          </p:cNvSpPr>
          <p:nvPr>
            <p:ph type="sldNum" sz="quarter" idx="12"/>
          </p:nvPr>
        </p:nvSpPr>
        <p:spPr/>
        <p:txBody>
          <a:bodyPr/>
          <a:lstStyle/>
          <a:p>
            <a:fld id="{8D581BC7-E183-40DB-AC97-C19EA4EB8894}" type="slidenum">
              <a:rPr lang="en-US" noProof="0" smtClean="0"/>
              <a:t>38</a:t>
            </a:fld>
            <a:endParaRPr lang="en-US" noProof="0" dirty="0"/>
          </a:p>
        </p:txBody>
      </p:sp>
      <p:sp>
        <p:nvSpPr>
          <p:cNvPr id="10" name="Title 1">
            <a:extLst>
              <a:ext uri="{FF2B5EF4-FFF2-40B4-BE49-F238E27FC236}">
                <a16:creationId xmlns:a16="http://schemas.microsoft.com/office/drawing/2014/main" id="{BCB44BC5-642D-8645-A9C7-A48558A3ED91}"/>
              </a:ext>
            </a:extLst>
          </p:cNvPr>
          <p:cNvSpPr>
            <a:spLocks noGrp="1"/>
          </p:cNvSpPr>
          <p:nvPr>
            <p:ph type="title"/>
          </p:nvPr>
        </p:nvSpPr>
        <p:spPr>
          <a:xfrm>
            <a:off x="734811" y="635057"/>
            <a:ext cx="8016633" cy="804338"/>
          </a:xfrm>
        </p:spPr>
        <p:txBody>
          <a:bodyPr anchor="t">
            <a:normAutofit/>
          </a:bodyPr>
          <a:lstStyle/>
          <a:p>
            <a:r>
              <a:rPr lang="en-US" dirty="0"/>
              <a:t>Layering Different Types of Tension</a:t>
            </a:r>
          </a:p>
        </p:txBody>
      </p:sp>
      <p:sp>
        <p:nvSpPr>
          <p:cNvPr id="11" name="Text Placeholder 6">
            <a:extLst>
              <a:ext uri="{FF2B5EF4-FFF2-40B4-BE49-F238E27FC236}">
                <a16:creationId xmlns:a16="http://schemas.microsoft.com/office/drawing/2014/main" id="{4B262E5B-A0B3-D14A-A253-11870753BD7E}"/>
              </a:ext>
            </a:extLst>
          </p:cNvPr>
          <p:cNvSpPr txBox="1">
            <a:spLocks/>
          </p:cNvSpPr>
          <p:nvPr/>
        </p:nvSpPr>
        <p:spPr>
          <a:xfrm>
            <a:off x="518424" y="1601782"/>
            <a:ext cx="10160150" cy="4792639"/>
          </a:xfrm>
          <a:prstGeom prst="rect">
            <a:avLst/>
          </a:prstGeom>
        </p:spPr>
        <p:txBody>
          <a:bodyPr vert="horz" lIns="0" tIns="0" rIns="0" bIns="0" rtlCol="0">
            <a:normAutofit/>
          </a:bodyPr>
          <a:lstStyle>
            <a:lvl1pPr marL="216000" indent="-216000" algn="l" defTabSz="914400" rtl="0" eaLnBrk="1" latinLnBrk="0" hangingPunct="1">
              <a:lnSpc>
                <a:spcPct val="100000"/>
              </a:lnSpc>
              <a:spcBef>
                <a:spcPts val="600"/>
              </a:spcBef>
              <a:buClr>
                <a:schemeClr val="tx1"/>
              </a:buClr>
              <a:buFont typeface="Courier New" panose="02070309020205020404" pitchFamily="49" charset="0"/>
              <a:buChar char="o"/>
              <a:defRPr sz="1400" kern="1200">
                <a:solidFill>
                  <a:schemeClr val="tx2"/>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buFont typeface="Arial" panose="020B0604020202020204" pitchFamily="34" charset="0"/>
              <a:buChar char="•"/>
            </a:pPr>
            <a:r>
              <a:rPr lang="en-US" sz="3200" dirty="0">
                <a:solidFill>
                  <a:schemeClr val="bg2"/>
                </a:solidFill>
              </a:rPr>
              <a:t>It’s possible to combine different types of Microtension</a:t>
            </a:r>
          </a:p>
          <a:p>
            <a:pPr>
              <a:buFont typeface="Arial" panose="020B0604020202020204" pitchFamily="34" charset="0"/>
              <a:buChar char="•"/>
            </a:pPr>
            <a:r>
              <a:rPr lang="en-US" sz="3200" dirty="0">
                <a:solidFill>
                  <a:schemeClr val="bg2"/>
                </a:solidFill>
              </a:rPr>
              <a:t>Setting, dialogue, action, exposition, backstory. </a:t>
            </a:r>
          </a:p>
          <a:p>
            <a:pPr>
              <a:buFont typeface="Arial" panose="020B0604020202020204" pitchFamily="34" charset="0"/>
              <a:buChar char="•"/>
            </a:pPr>
            <a:r>
              <a:rPr lang="en-US" sz="3200" dirty="0">
                <a:solidFill>
                  <a:schemeClr val="bg2"/>
                </a:solidFill>
              </a:rPr>
              <a:t>Who does it better than the incomparable Margaret Atwood?</a:t>
            </a:r>
          </a:p>
          <a:p>
            <a:pPr>
              <a:buFont typeface="Arial" panose="020B0604020202020204" pitchFamily="34" charset="0"/>
              <a:buChar char="•"/>
            </a:pPr>
            <a:r>
              <a:rPr lang="en-US" sz="3200" dirty="0">
                <a:solidFill>
                  <a:schemeClr val="bg2"/>
                </a:solidFill>
              </a:rPr>
              <a:t>This is an excerpt from the Handmaid’s Tale.</a:t>
            </a:r>
          </a:p>
          <a:p>
            <a:pPr>
              <a:buFont typeface="Arial" panose="020B0604020202020204" pitchFamily="34" charset="0"/>
              <a:buChar char="•"/>
            </a:pPr>
            <a:r>
              <a:rPr lang="en-US" sz="3200" dirty="0">
                <a:solidFill>
                  <a:schemeClr val="bg2"/>
                </a:solidFill>
              </a:rPr>
              <a:t>Note: Lack of quotation marks here means that this section is from the character’s memory</a:t>
            </a:r>
          </a:p>
        </p:txBody>
      </p:sp>
    </p:spTree>
    <p:extLst>
      <p:ext uri="{BB962C8B-B14F-4D97-AF65-F5344CB8AC3E}">
        <p14:creationId xmlns:p14="http://schemas.microsoft.com/office/powerpoint/2010/main" val="28258074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Placeholder 17" descr="Abstract background">
            <a:extLst>
              <a:ext uri="{FF2B5EF4-FFF2-40B4-BE49-F238E27FC236}">
                <a16:creationId xmlns:a16="http://schemas.microsoft.com/office/drawing/2014/main" id="{FA9DAA9F-5926-4BC1-8F7B-06E0B1C2F013}"/>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a:xfrm>
            <a:off x="9512020" y="-20834"/>
            <a:ext cx="2333108" cy="2395544"/>
          </a:xfrm>
        </p:spPr>
      </p:pic>
      <p:sp>
        <p:nvSpPr>
          <p:cNvPr id="3" name="Slide Number Placeholder 2">
            <a:extLst>
              <a:ext uri="{FF2B5EF4-FFF2-40B4-BE49-F238E27FC236}">
                <a16:creationId xmlns:a16="http://schemas.microsoft.com/office/drawing/2014/main" id="{A544EB24-3240-D149-9FD1-F35A92A409A8}"/>
              </a:ext>
            </a:extLst>
          </p:cNvPr>
          <p:cNvSpPr>
            <a:spLocks noGrp="1"/>
          </p:cNvSpPr>
          <p:nvPr>
            <p:ph type="sldNum" sz="quarter" idx="12"/>
          </p:nvPr>
        </p:nvSpPr>
        <p:spPr/>
        <p:txBody>
          <a:bodyPr/>
          <a:lstStyle/>
          <a:p>
            <a:fld id="{8D581BC7-E183-40DB-AC97-C19EA4EB8894}" type="slidenum">
              <a:rPr lang="en-US" noProof="0" smtClean="0"/>
              <a:t>39</a:t>
            </a:fld>
            <a:endParaRPr lang="en-US" noProof="0" dirty="0"/>
          </a:p>
        </p:txBody>
      </p:sp>
      <p:sp>
        <p:nvSpPr>
          <p:cNvPr id="12" name="Title 4">
            <a:extLst>
              <a:ext uri="{FF2B5EF4-FFF2-40B4-BE49-F238E27FC236}">
                <a16:creationId xmlns:a16="http://schemas.microsoft.com/office/drawing/2014/main" id="{B69DFF02-0FF8-BE48-9472-AC1E214D8FF0}"/>
              </a:ext>
            </a:extLst>
          </p:cNvPr>
          <p:cNvSpPr txBox="1">
            <a:spLocks/>
          </p:cNvSpPr>
          <p:nvPr/>
        </p:nvSpPr>
        <p:spPr>
          <a:xfrm>
            <a:off x="200025" y="171450"/>
            <a:ext cx="11858625" cy="6529388"/>
          </a:xfrm>
          <a:prstGeom prst="rect">
            <a:avLst/>
          </a:prstGeom>
          <a:solidFill>
            <a:schemeClr val="bg2"/>
          </a:solidFill>
        </p:spPr>
        <p:txBody>
          <a:bodyPr vert="horz" lIns="0" tIns="0" rIns="0" bIns="0" rtlCol="0" anchor="t">
            <a:noAutofit/>
          </a:bodyPr>
          <a:lstStyle>
            <a:lvl1pPr algn="l" defTabSz="914400" rtl="0" eaLnBrk="1" latinLnBrk="0" hangingPunct="1">
              <a:lnSpc>
                <a:spcPct val="90000"/>
              </a:lnSpc>
              <a:spcBef>
                <a:spcPct val="0"/>
              </a:spcBef>
              <a:buNone/>
              <a:defRPr sz="3600" b="1" kern="1200">
                <a:solidFill>
                  <a:schemeClr val="bg2"/>
                </a:solidFill>
                <a:latin typeface="+mj-lt"/>
                <a:ea typeface="+mj-ea"/>
                <a:cs typeface="+mj-cs"/>
              </a:defRPr>
            </a:lvl1pPr>
          </a:lstStyle>
          <a:p>
            <a:pPr marL="91440" indent="228600">
              <a:spcAft>
                <a:spcPts val="600"/>
              </a:spcAft>
            </a:pPr>
            <a:endParaRPr lang="en-US" sz="1400" b="0" dirty="0">
              <a:solidFill>
                <a:schemeClr val="bg1"/>
              </a:solidFill>
            </a:endParaRPr>
          </a:p>
          <a:p>
            <a:pPr marL="91440" indent="228600">
              <a:spcAft>
                <a:spcPts val="600"/>
              </a:spcAft>
            </a:pPr>
            <a:r>
              <a:rPr lang="en-US" sz="1400" b="0" dirty="0">
                <a:solidFill>
                  <a:schemeClr val="bg1"/>
                </a:solidFill>
              </a:rPr>
              <a:t>In here, said the Commander’s Wife. When I went into the sitting room she was already in her chair, her left foot on the footstool, with its petit point cushion, roses in a basket. Her knitting was on the floor beside the chair, the needles stuck through it. </a:t>
            </a:r>
          </a:p>
          <a:p>
            <a:pPr marL="91440" indent="228600">
              <a:spcAft>
                <a:spcPts val="600"/>
              </a:spcAft>
            </a:pPr>
            <a:r>
              <a:rPr lang="en-US" sz="1400" b="0" dirty="0">
                <a:solidFill>
                  <a:schemeClr val="bg1"/>
                </a:solidFill>
              </a:rPr>
              <a:t>I stood in front of her, hands folded. So, she said. She had a cigarette, and she put it between her lips and gripped it there while she lit it. Her lips were thin, held that way, with the small vertical lines around them you used to see in advertisements for lip cosmetics. The lighter was ivory-colored. The cigarettes must have come from the black market, I thought, and this gave me hope. Even now that there is no real money anymore, there’s still a black market. There’s always a black market, there’s always something that can be exchanged. She then was a woman who might bend the rules. But what did I have, to trade? </a:t>
            </a:r>
          </a:p>
          <a:p>
            <a:pPr marL="91440" indent="228600">
              <a:spcAft>
                <a:spcPts val="600"/>
              </a:spcAft>
            </a:pPr>
            <a:r>
              <a:rPr lang="en-US" sz="1400" b="0" dirty="0">
                <a:solidFill>
                  <a:schemeClr val="bg1"/>
                </a:solidFill>
              </a:rPr>
              <a:t>I looked at the cigarette with longing. For me, like liquor and coffee, they are forbidden. </a:t>
            </a:r>
          </a:p>
          <a:p>
            <a:pPr marL="91440" indent="228600">
              <a:spcAft>
                <a:spcPts val="600"/>
              </a:spcAft>
            </a:pPr>
            <a:r>
              <a:rPr lang="en-US" sz="1400" b="0" dirty="0">
                <a:solidFill>
                  <a:schemeClr val="bg1"/>
                </a:solidFill>
              </a:rPr>
              <a:t>So old what’s-his-face didn’t work out, she said. </a:t>
            </a:r>
          </a:p>
          <a:p>
            <a:pPr marL="91440" indent="228600">
              <a:spcAft>
                <a:spcPts val="600"/>
              </a:spcAft>
            </a:pPr>
            <a:r>
              <a:rPr lang="en-US" sz="1400" b="0" dirty="0">
                <a:solidFill>
                  <a:schemeClr val="bg1"/>
                </a:solidFill>
              </a:rPr>
              <a:t>No, ma’am, I said. </a:t>
            </a:r>
          </a:p>
          <a:p>
            <a:pPr marL="91440" indent="228600">
              <a:spcAft>
                <a:spcPts val="600"/>
              </a:spcAft>
            </a:pPr>
            <a:r>
              <a:rPr lang="en-US" sz="1400" b="0" dirty="0">
                <a:solidFill>
                  <a:schemeClr val="bg1"/>
                </a:solidFill>
              </a:rPr>
              <a:t>She gave what might have been a laugh, then coughed. Tough luck on him, she said. This is your second, isn’t it? </a:t>
            </a:r>
          </a:p>
          <a:p>
            <a:pPr marL="91440" indent="228600">
              <a:spcAft>
                <a:spcPts val="600"/>
              </a:spcAft>
            </a:pPr>
            <a:r>
              <a:rPr lang="en-US" sz="1400" b="0" dirty="0">
                <a:solidFill>
                  <a:schemeClr val="bg1"/>
                </a:solidFill>
              </a:rPr>
              <a:t>Third, ma’am, I said. </a:t>
            </a:r>
          </a:p>
          <a:p>
            <a:pPr marL="91440" indent="228600">
              <a:spcAft>
                <a:spcPts val="600"/>
              </a:spcAft>
            </a:pPr>
            <a:r>
              <a:rPr lang="en-US" sz="1400" b="0" dirty="0">
                <a:solidFill>
                  <a:schemeClr val="bg1"/>
                </a:solidFill>
              </a:rPr>
              <a:t>Not so good for you either, she said. There was another coughing laugh. You can sit down. I don’t make a practice of it, but just this time. </a:t>
            </a:r>
          </a:p>
          <a:p>
            <a:pPr marL="91440" indent="228600">
              <a:spcAft>
                <a:spcPts val="600"/>
              </a:spcAft>
            </a:pPr>
            <a:r>
              <a:rPr lang="en-US" sz="1400" b="0" dirty="0">
                <a:solidFill>
                  <a:schemeClr val="bg1"/>
                </a:solidFill>
              </a:rPr>
              <a:t>I did sit, on the edge of one of the stiff-backed chairs. I didn’t want to stare around the room, I didn’t want to appear inattentive to her; so the marble mantelpiece to my right and the mirror over it and the bunches of flowers were just shadows, then, at the edges of my eyes. Later I would have more than enough time to take them in. </a:t>
            </a:r>
          </a:p>
          <a:p>
            <a:pPr marL="91440" indent="228600">
              <a:spcAft>
                <a:spcPts val="600"/>
              </a:spcAft>
            </a:pPr>
            <a:r>
              <a:rPr lang="en-US" sz="1400" b="0" dirty="0">
                <a:solidFill>
                  <a:schemeClr val="bg1"/>
                </a:solidFill>
              </a:rPr>
              <a:t>Now her face was on a level with mine. I thought I recognized her; or at least there was something familiar about her. A little of her hair was showing, from under her veil. It was still blond. I thought then that maybe she bleached it, that hair dye was something else she could get through the black market, but I know now that it really is blond. Her eyebrows were plucked into thin arched lines, which gave her a permanent look of surprise, or outrage, or inquisitiveness, such as you might see on a startled child, but below them her eyelids were tired-looking. Not so her eyes, which were the flat hostile blue of a midsummer sky in bright sunlight, a blue that shuts you out. Her nose must once have been what was called cute but now was too small for her face. Her face was not fat but it was large. Two lines led downward from the corners of her mouth; between them was her chin, clenched like a fist. </a:t>
            </a:r>
          </a:p>
          <a:p>
            <a:pPr marL="91440" indent="228600">
              <a:spcAft>
                <a:spcPts val="600"/>
              </a:spcAft>
            </a:pPr>
            <a:r>
              <a:rPr lang="en-US" sz="1400" b="0" dirty="0">
                <a:solidFill>
                  <a:schemeClr val="bg1"/>
                </a:solidFill>
              </a:rPr>
              <a:t>I want to see as little of you as possible, she said. I expect you feel the same way about me. </a:t>
            </a:r>
          </a:p>
          <a:p>
            <a:pPr marL="91440" indent="228600">
              <a:spcAft>
                <a:spcPts val="600"/>
              </a:spcAft>
            </a:pPr>
            <a:r>
              <a:rPr lang="en-US" sz="1400" b="0" dirty="0">
                <a:solidFill>
                  <a:schemeClr val="bg1"/>
                </a:solidFill>
              </a:rPr>
              <a:t>I didn’t answer, as a yes would have been insulting, a no contradictory. </a:t>
            </a:r>
          </a:p>
          <a:p>
            <a:pPr marL="91440" indent="228600">
              <a:spcAft>
                <a:spcPts val="600"/>
              </a:spcAft>
            </a:pPr>
            <a:r>
              <a:rPr lang="en-US" sz="1400" b="0" dirty="0">
                <a:solidFill>
                  <a:schemeClr val="bg1"/>
                </a:solidFill>
              </a:rPr>
              <a:t>I know you aren’t stupid, she went on. She inhaled, blew out the smoke. I’ve read your file. As far as I’m concerned, this is like a business transaction. But if I get trouble, I’ll give trouble back. You understand? </a:t>
            </a:r>
          </a:p>
          <a:p>
            <a:pPr marL="91440" indent="228600">
              <a:spcAft>
                <a:spcPts val="600"/>
              </a:spcAft>
            </a:pPr>
            <a:r>
              <a:rPr lang="en-US" sz="1400" b="0" dirty="0">
                <a:solidFill>
                  <a:schemeClr val="bg1"/>
                </a:solidFill>
              </a:rPr>
              <a:t>Yes, ma’am, I said. Don’t call me ma’am, she said irritably. You’re not a Martha.</a:t>
            </a:r>
          </a:p>
          <a:p>
            <a:pPr marL="91440" indent="228600">
              <a:spcAft>
                <a:spcPts val="600"/>
              </a:spcAft>
            </a:pPr>
            <a:endParaRPr lang="en-US" sz="1400" b="0" dirty="0">
              <a:solidFill>
                <a:schemeClr val="bg1"/>
              </a:solidFill>
            </a:endParaRPr>
          </a:p>
        </p:txBody>
      </p:sp>
    </p:spTree>
    <p:extLst>
      <p:ext uri="{BB962C8B-B14F-4D97-AF65-F5344CB8AC3E}">
        <p14:creationId xmlns:p14="http://schemas.microsoft.com/office/powerpoint/2010/main" val="17623426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Placeholder 19" descr="Abstract background&#10;">
            <a:extLst>
              <a:ext uri="{FF2B5EF4-FFF2-40B4-BE49-F238E27FC236}">
                <a16:creationId xmlns:a16="http://schemas.microsoft.com/office/drawing/2014/main" id="{3330B498-1497-4DA8-99F4-8F8159B24FF9}"/>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a:xfrm>
            <a:off x="397771" y="3875964"/>
            <a:ext cx="1797369" cy="2982036"/>
          </a:xfrm>
        </p:spPr>
      </p:pic>
      <p:sp>
        <p:nvSpPr>
          <p:cNvPr id="5" name="Title 4">
            <a:extLst>
              <a:ext uri="{FF2B5EF4-FFF2-40B4-BE49-F238E27FC236}">
                <a16:creationId xmlns:a16="http://schemas.microsoft.com/office/drawing/2014/main" id="{FF93F71D-1663-42FA-A91E-FA23F03F0287}"/>
              </a:ext>
            </a:extLst>
          </p:cNvPr>
          <p:cNvSpPr>
            <a:spLocks noGrp="1"/>
          </p:cNvSpPr>
          <p:nvPr>
            <p:ph type="title"/>
          </p:nvPr>
        </p:nvSpPr>
        <p:spPr>
          <a:xfrm>
            <a:off x="543001" y="395637"/>
            <a:ext cx="8983144" cy="804338"/>
          </a:xfrm>
        </p:spPr>
        <p:txBody>
          <a:bodyPr anchor="t">
            <a:normAutofit/>
          </a:bodyPr>
          <a:lstStyle/>
          <a:p>
            <a:r>
              <a:rPr lang="en-US" dirty="0"/>
              <a:t>Sustaining Tension Throughout Your Story</a:t>
            </a:r>
          </a:p>
        </p:txBody>
      </p:sp>
      <p:sp>
        <p:nvSpPr>
          <p:cNvPr id="8" name="Text Placeholder 7">
            <a:extLst>
              <a:ext uri="{FF2B5EF4-FFF2-40B4-BE49-F238E27FC236}">
                <a16:creationId xmlns:a16="http://schemas.microsoft.com/office/drawing/2014/main" id="{1C19D996-1EAD-4EC5-92CC-5A60F9A9E91F}"/>
              </a:ext>
            </a:extLst>
          </p:cNvPr>
          <p:cNvSpPr>
            <a:spLocks noGrp="1"/>
          </p:cNvSpPr>
          <p:nvPr>
            <p:ph type="body" idx="14"/>
          </p:nvPr>
        </p:nvSpPr>
        <p:spPr>
          <a:xfrm>
            <a:off x="785814" y="1199975"/>
            <a:ext cx="10698684" cy="5100813"/>
          </a:xfrm>
        </p:spPr>
        <p:txBody>
          <a:bodyPr>
            <a:noAutofit/>
          </a:bodyPr>
          <a:lstStyle/>
          <a:p>
            <a:pPr marL="0" indent="0" fontAlgn="base">
              <a:spcAft>
                <a:spcPts val="1200"/>
              </a:spcAft>
              <a:buNone/>
            </a:pPr>
            <a:r>
              <a:rPr lang="en-US" sz="2400" dirty="0">
                <a:solidFill>
                  <a:schemeClr val="bg2"/>
                </a:solidFill>
              </a:rPr>
              <a:t>At any given moment, we humans feel a number of different emotions, and they often clash. By going deep into your characters and drawing out that type of inner conflict as often as possible, you can bring microtension into your scenes.</a:t>
            </a:r>
          </a:p>
          <a:p>
            <a:pPr fontAlgn="base">
              <a:spcAft>
                <a:spcPts val="1200"/>
              </a:spcAft>
              <a:buFont typeface="Arial" panose="020B0604020202020204" pitchFamily="34" charset="0"/>
              <a:buChar char="•"/>
            </a:pPr>
            <a:endParaRPr lang="en-US" sz="2400" b="1" dirty="0">
              <a:solidFill>
                <a:schemeClr val="bg2"/>
              </a:solidFill>
            </a:endParaRPr>
          </a:p>
          <a:p>
            <a:pPr fontAlgn="base">
              <a:spcAft>
                <a:spcPts val="1200"/>
              </a:spcAft>
              <a:buFont typeface="Arial" panose="020B0604020202020204" pitchFamily="34" charset="0"/>
              <a:buChar char="•"/>
            </a:pPr>
            <a:r>
              <a:rPr lang="en-US" sz="2400" b="1" dirty="0">
                <a:solidFill>
                  <a:schemeClr val="bg2"/>
                </a:solidFill>
              </a:rPr>
              <a:t>Dialogue:</a:t>
            </a:r>
            <a:r>
              <a:rPr lang="en-US" sz="2400" dirty="0">
                <a:solidFill>
                  <a:schemeClr val="bg2"/>
                </a:solidFill>
              </a:rPr>
              <a:t> What the character says vs. what she means.</a:t>
            </a:r>
          </a:p>
          <a:p>
            <a:pPr fontAlgn="base">
              <a:spcAft>
                <a:spcPts val="1200"/>
              </a:spcAft>
              <a:buFont typeface="Arial" panose="020B0604020202020204" pitchFamily="34" charset="0"/>
              <a:buChar char="•"/>
            </a:pPr>
            <a:r>
              <a:rPr lang="en-US" sz="2400" b="1" dirty="0">
                <a:solidFill>
                  <a:schemeClr val="bg2"/>
                </a:solidFill>
              </a:rPr>
              <a:t>Interior Dialogue:</a:t>
            </a:r>
            <a:r>
              <a:rPr lang="en-US" sz="2400" dirty="0">
                <a:solidFill>
                  <a:schemeClr val="bg2"/>
                </a:solidFill>
              </a:rPr>
              <a:t> This is the conflict that’s going on within the character.</a:t>
            </a:r>
          </a:p>
          <a:p>
            <a:pPr fontAlgn="base">
              <a:spcAft>
                <a:spcPts val="1200"/>
              </a:spcAft>
              <a:buFont typeface="Arial" panose="020B0604020202020204" pitchFamily="34" charset="0"/>
              <a:buChar char="•"/>
            </a:pPr>
            <a:r>
              <a:rPr lang="en-US" sz="2400" b="1" dirty="0">
                <a:solidFill>
                  <a:schemeClr val="bg2"/>
                </a:solidFill>
              </a:rPr>
              <a:t>Emotion:</a:t>
            </a:r>
            <a:r>
              <a:rPr lang="en-US" sz="2400" dirty="0">
                <a:solidFill>
                  <a:schemeClr val="bg2"/>
                </a:solidFill>
              </a:rPr>
              <a:t> There should be an underlying hint of an unfulfilled want or need.</a:t>
            </a:r>
          </a:p>
          <a:p>
            <a:pPr fontAlgn="base">
              <a:spcAft>
                <a:spcPts val="1200"/>
              </a:spcAft>
              <a:buFont typeface="Arial" panose="020B0604020202020204" pitchFamily="34" charset="0"/>
              <a:buChar char="•"/>
            </a:pPr>
            <a:r>
              <a:rPr lang="en-US" sz="2400" b="1" dirty="0">
                <a:solidFill>
                  <a:schemeClr val="bg2"/>
                </a:solidFill>
              </a:rPr>
              <a:t>Setting/Descriptors:</a:t>
            </a:r>
            <a:r>
              <a:rPr lang="en-US" sz="2400" dirty="0">
                <a:solidFill>
                  <a:schemeClr val="bg2"/>
                </a:solidFill>
              </a:rPr>
              <a:t> Have the setting give insight about the character.</a:t>
            </a:r>
          </a:p>
        </p:txBody>
      </p:sp>
      <p:sp>
        <p:nvSpPr>
          <p:cNvPr id="2" name="Slide Number Placeholder 1">
            <a:extLst>
              <a:ext uri="{FF2B5EF4-FFF2-40B4-BE49-F238E27FC236}">
                <a16:creationId xmlns:a16="http://schemas.microsoft.com/office/drawing/2014/main" id="{B80BAA06-0ACA-8B44-A346-BBAB74E7557B}"/>
              </a:ext>
            </a:extLst>
          </p:cNvPr>
          <p:cNvSpPr>
            <a:spLocks noGrp="1"/>
          </p:cNvSpPr>
          <p:nvPr>
            <p:ph type="sldNum" sz="quarter" idx="12"/>
          </p:nvPr>
        </p:nvSpPr>
        <p:spPr/>
        <p:txBody>
          <a:bodyPr/>
          <a:lstStyle/>
          <a:p>
            <a:fld id="{8D581BC7-E183-40DB-AC97-C19EA4EB8894}" type="slidenum">
              <a:rPr lang="en-US" noProof="0" smtClean="0"/>
              <a:t>40</a:t>
            </a:fld>
            <a:endParaRPr lang="en-US" noProof="0" dirty="0"/>
          </a:p>
        </p:txBody>
      </p:sp>
    </p:spTree>
    <p:extLst>
      <p:ext uri="{BB962C8B-B14F-4D97-AF65-F5344CB8AC3E}">
        <p14:creationId xmlns:p14="http://schemas.microsoft.com/office/powerpoint/2010/main" val="1039907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Placeholder 19" descr="Abstract background&#10;">
            <a:extLst>
              <a:ext uri="{FF2B5EF4-FFF2-40B4-BE49-F238E27FC236}">
                <a16:creationId xmlns:a16="http://schemas.microsoft.com/office/drawing/2014/main" id="{3330B498-1497-4DA8-99F4-8F8159B24FF9}"/>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a:xfrm>
            <a:off x="10356182" y="3875964"/>
            <a:ext cx="1797369" cy="2982036"/>
          </a:xfrm>
        </p:spPr>
      </p:pic>
      <p:sp>
        <p:nvSpPr>
          <p:cNvPr id="2" name="AutoShape 2" descr="IMG_0980.jpg">
            <a:extLst>
              <a:ext uri="{FF2B5EF4-FFF2-40B4-BE49-F238E27FC236}">
                <a16:creationId xmlns:a16="http://schemas.microsoft.com/office/drawing/2014/main" id="{48F8817D-7B3D-9D45-A8ED-0B32D4B41C0E}"/>
              </a:ext>
            </a:extLst>
          </p:cNvPr>
          <p:cNvSpPr>
            <a:spLocks noChangeAspect="1" noChangeArrowheads="1"/>
          </p:cNvSpPr>
          <p:nvPr/>
        </p:nvSpPr>
        <p:spPr bwMode="auto">
          <a:xfrm>
            <a:off x="233439" y="1090118"/>
            <a:ext cx="4762500" cy="47625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Slide Number Placeholder 2">
            <a:extLst>
              <a:ext uri="{FF2B5EF4-FFF2-40B4-BE49-F238E27FC236}">
                <a16:creationId xmlns:a16="http://schemas.microsoft.com/office/drawing/2014/main" id="{F28072C5-8DB8-4946-9F8F-02412FC8789D}"/>
              </a:ext>
            </a:extLst>
          </p:cNvPr>
          <p:cNvSpPr>
            <a:spLocks noGrp="1"/>
          </p:cNvSpPr>
          <p:nvPr>
            <p:ph type="sldNum" sz="quarter" idx="12"/>
          </p:nvPr>
        </p:nvSpPr>
        <p:spPr/>
        <p:txBody>
          <a:bodyPr/>
          <a:lstStyle/>
          <a:p>
            <a:fld id="{8D581BC7-E183-40DB-AC97-C19EA4EB8894}" type="slidenum">
              <a:rPr lang="en-US" noProof="0" smtClean="0"/>
              <a:t>41</a:t>
            </a:fld>
            <a:endParaRPr lang="en-US" noProof="0" dirty="0"/>
          </a:p>
        </p:txBody>
      </p:sp>
      <p:sp>
        <p:nvSpPr>
          <p:cNvPr id="10" name="Title 1">
            <a:extLst>
              <a:ext uri="{FF2B5EF4-FFF2-40B4-BE49-F238E27FC236}">
                <a16:creationId xmlns:a16="http://schemas.microsoft.com/office/drawing/2014/main" id="{BCB44BC5-642D-8645-A9C7-A48558A3ED91}"/>
              </a:ext>
            </a:extLst>
          </p:cNvPr>
          <p:cNvSpPr>
            <a:spLocks noGrp="1"/>
          </p:cNvSpPr>
          <p:nvPr>
            <p:ph type="title"/>
          </p:nvPr>
        </p:nvSpPr>
        <p:spPr>
          <a:xfrm>
            <a:off x="734811" y="635057"/>
            <a:ext cx="8016633" cy="804338"/>
          </a:xfrm>
        </p:spPr>
        <p:txBody>
          <a:bodyPr anchor="t">
            <a:normAutofit/>
          </a:bodyPr>
          <a:lstStyle/>
          <a:p>
            <a:r>
              <a:rPr lang="en-US" dirty="0"/>
              <a:t>Tension Can be Subtle</a:t>
            </a:r>
          </a:p>
        </p:txBody>
      </p:sp>
      <p:sp>
        <p:nvSpPr>
          <p:cNvPr id="11" name="Text Placeholder 6">
            <a:extLst>
              <a:ext uri="{FF2B5EF4-FFF2-40B4-BE49-F238E27FC236}">
                <a16:creationId xmlns:a16="http://schemas.microsoft.com/office/drawing/2014/main" id="{4B262E5B-A0B3-D14A-A253-11870753BD7E}"/>
              </a:ext>
            </a:extLst>
          </p:cNvPr>
          <p:cNvSpPr txBox="1">
            <a:spLocks/>
          </p:cNvSpPr>
          <p:nvPr/>
        </p:nvSpPr>
        <p:spPr>
          <a:xfrm>
            <a:off x="731454" y="1384881"/>
            <a:ext cx="10160150" cy="4792639"/>
          </a:xfrm>
          <a:prstGeom prst="rect">
            <a:avLst/>
          </a:prstGeom>
        </p:spPr>
        <p:txBody>
          <a:bodyPr vert="horz" lIns="0" tIns="0" rIns="0" bIns="0" rtlCol="0">
            <a:noAutofit/>
          </a:bodyPr>
          <a:lstStyle>
            <a:lvl1pPr marL="216000" indent="-216000" algn="l" defTabSz="914400" rtl="0" eaLnBrk="1" latinLnBrk="0" hangingPunct="1">
              <a:lnSpc>
                <a:spcPct val="100000"/>
              </a:lnSpc>
              <a:spcBef>
                <a:spcPts val="600"/>
              </a:spcBef>
              <a:buClr>
                <a:schemeClr val="tx1"/>
              </a:buClr>
              <a:buFont typeface="Courier New" panose="02070309020205020404" pitchFamily="49" charset="0"/>
              <a:buChar char="o"/>
              <a:defRPr sz="1400" kern="1200">
                <a:solidFill>
                  <a:schemeClr val="tx2"/>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lvl="0">
              <a:buFont typeface="Arial" panose="020B0604020202020204" pitchFamily="34" charset="0"/>
              <a:buChar char="•"/>
            </a:pPr>
            <a:r>
              <a:rPr lang="en-US" sz="2800" dirty="0">
                <a:solidFill>
                  <a:schemeClr val="bg2"/>
                </a:solidFill>
              </a:rPr>
              <a:t>Tension can be a no when the character wanted a yes, a frown when they hoped for a smile.</a:t>
            </a:r>
          </a:p>
          <a:p>
            <a:pPr lvl="0">
              <a:buFont typeface="Arial" panose="020B0604020202020204" pitchFamily="34" charset="0"/>
              <a:buChar char="•"/>
            </a:pPr>
            <a:r>
              <a:rPr lang="en-US" sz="2800" dirty="0">
                <a:solidFill>
                  <a:schemeClr val="bg2"/>
                </a:solidFill>
              </a:rPr>
              <a:t>It’s the nervous rustle of a stomach amid a long-awaited kiss. </a:t>
            </a:r>
          </a:p>
          <a:p>
            <a:pPr lvl="0">
              <a:buFont typeface="Arial" panose="020B0604020202020204" pitchFamily="34" charset="0"/>
              <a:buChar char="•"/>
            </a:pPr>
            <a:r>
              <a:rPr lang="en-US" sz="2800" dirty="0">
                <a:solidFill>
                  <a:schemeClr val="bg2"/>
                </a:solidFill>
              </a:rPr>
              <a:t>An arm snaking around a woman’s shoulders when she and her spouse run into her ex. </a:t>
            </a:r>
          </a:p>
          <a:p>
            <a:pPr lvl="0">
              <a:buFont typeface="Arial" panose="020B0604020202020204" pitchFamily="34" charset="0"/>
              <a:buChar char="•"/>
            </a:pPr>
            <a:r>
              <a:rPr lang="en-US" sz="2800" dirty="0">
                <a:solidFill>
                  <a:schemeClr val="bg2"/>
                </a:solidFill>
              </a:rPr>
              <a:t>It’s the storm brewing outside when the character is running late for a crucial appointment.</a:t>
            </a:r>
          </a:p>
          <a:p>
            <a:pPr lvl="0">
              <a:buFont typeface="Arial" panose="020B0604020202020204" pitchFamily="34" charset="0"/>
              <a:buChar char="•"/>
            </a:pPr>
            <a:r>
              <a:rPr lang="en-US" sz="2800" dirty="0">
                <a:solidFill>
                  <a:schemeClr val="bg2"/>
                </a:solidFill>
              </a:rPr>
              <a:t>The heaviness inside a house where an inhabitant has recently passed away.</a:t>
            </a:r>
          </a:p>
          <a:p>
            <a:pPr lvl="0">
              <a:buFont typeface="Arial" panose="020B0604020202020204" pitchFamily="34" charset="0"/>
              <a:buChar char="•"/>
            </a:pPr>
            <a:r>
              <a:rPr lang="en-US" sz="2800" dirty="0">
                <a:solidFill>
                  <a:schemeClr val="bg2"/>
                </a:solidFill>
              </a:rPr>
              <a:t>The strained smile, the empty eyes, the acid laugh.</a:t>
            </a:r>
          </a:p>
        </p:txBody>
      </p:sp>
    </p:spTree>
    <p:extLst>
      <p:ext uri="{BB962C8B-B14F-4D97-AF65-F5344CB8AC3E}">
        <p14:creationId xmlns:p14="http://schemas.microsoft.com/office/powerpoint/2010/main" val="6413622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Placeholder 19" descr="Abstract background&#10;">
            <a:extLst>
              <a:ext uri="{FF2B5EF4-FFF2-40B4-BE49-F238E27FC236}">
                <a16:creationId xmlns:a16="http://schemas.microsoft.com/office/drawing/2014/main" id="{3330B498-1497-4DA8-99F4-8F8159B24FF9}"/>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a:xfrm>
            <a:off x="397771" y="3875964"/>
            <a:ext cx="1797369" cy="2982036"/>
          </a:xfrm>
        </p:spPr>
      </p:pic>
      <p:sp>
        <p:nvSpPr>
          <p:cNvPr id="5" name="Title 4">
            <a:extLst>
              <a:ext uri="{FF2B5EF4-FFF2-40B4-BE49-F238E27FC236}">
                <a16:creationId xmlns:a16="http://schemas.microsoft.com/office/drawing/2014/main" id="{FF93F71D-1663-42FA-A91E-FA23F03F0287}"/>
              </a:ext>
            </a:extLst>
          </p:cNvPr>
          <p:cNvSpPr>
            <a:spLocks noGrp="1"/>
          </p:cNvSpPr>
          <p:nvPr>
            <p:ph type="title"/>
          </p:nvPr>
        </p:nvSpPr>
        <p:spPr>
          <a:xfrm>
            <a:off x="564265" y="693347"/>
            <a:ext cx="10101187" cy="804338"/>
          </a:xfrm>
        </p:spPr>
        <p:txBody>
          <a:bodyPr anchor="t">
            <a:normAutofit fontScale="90000"/>
          </a:bodyPr>
          <a:lstStyle/>
          <a:p>
            <a:r>
              <a:rPr lang="en-US" dirty="0"/>
              <a:t>Three Ways to Add Microtension to your Scenes:</a:t>
            </a:r>
          </a:p>
        </p:txBody>
      </p:sp>
      <p:sp>
        <p:nvSpPr>
          <p:cNvPr id="8" name="Text Placeholder 7">
            <a:extLst>
              <a:ext uri="{FF2B5EF4-FFF2-40B4-BE49-F238E27FC236}">
                <a16:creationId xmlns:a16="http://schemas.microsoft.com/office/drawing/2014/main" id="{1C19D996-1EAD-4EC5-92CC-5A60F9A9E91F}"/>
              </a:ext>
            </a:extLst>
          </p:cNvPr>
          <p:cNvSpPr>
            <a:spLocks noGrp="1"/>
          </p:cNvSpPr>
          <p:nvPr>
            <p:ph type="body" idx="14"/>
          </p:nvPr>
        </p:nvSpPr>
        <p:spPr>
          <a:xfrm>
            <a:off x="913404" y="1774130"/>
            <a:ext cx="10698684" cy="5100813"/>
          </a:xfrm>
        </p:spPr>
        <p:txBody>
          <a:bodyPr>
            <a:noAutofit/>
          </a:bodyPr>
          <a:lstStyle/>
          <a:p>
            <a:pPr fontAlgn="base">
              <a:spcAft>
                <a:spcPts val="1200"/>
              </a:spcAft>
              <a:buFont typeface="Arial" panose="020B0604020202020204" pitchFamily="34" charset="0"/>
              <a:buChar char="•"/>
            </a:pPr>
            <a:r>
              <a:rPr lang="en-US" sz="2800" b="1" dirty="0">
                <a:solidFill>
                  <a:schemeClr val="bg2"/>
                </a:solidFill>
              </a:rPr>
              <a:t>Dialogue:</a:t>
            </a:r>
            <a:r>
              <a:rPr lang="en-US" sz="2800" dirty="0">
                <a:solidFill>
                  <a:schemeClr val="bg2"/>
                </a:solidFill>
              </a:rPr>
              <a:t> Examine each line of dialogue. Take out boring and unnecessary words and trivial matters. </a:t>
            </a:r>
          </a:p>
          <a:p>
            <a:pPr fontAlgn="base">
              <a:spcAft>
                <a:spcPts val="1200"/>
              </a:spcAft>
              <a:buFont typeface="Arial" panose="020B0604020202020204" pitchFamily="34" charset="0"/>
              <a:buChar char="•"/>
            </a:pPr>
            <a:r>
              <a:rPr lang="en-US" sz="2800" b="1" dirty="0">
                <a:solidFill>
                  <a:schemeClr val="bg2"/>
                </a:solidFill>
              </a:rPr>
              <a:t>Action:</a:t>
            </a:r>
            <a:r>
              <a:rPr lang="en-US" sz="2800" dirty="0">
                <a:solidFill>
                  <a:schemeClr val="bg2"/>
                </a:solidFill>
              </a:rPr>
              <a:t> Think how to make an action incongruous. What does that mean? Real people are conflicted all the time.  Have things happen and characters react in ways the reader does not expect.</a:t>
            </a:r>
          </a:p>
          <a:p>
            <a:pPr fontAlgn="base">
              <a:spcAft>
                <a:spcPts val="1200"/>
              </a:spcAft>
              <a:buFont typeface="Arial" panose="020B0604020202020204" pitchFamily="34" charset="0"/>
              <a:buChar char="•"/>
            </a:pPr>
            <a:r>
              <a:rPr lang="en-US" sz="2800" b="1" dirty="0">
                <a:solidFill>
                  <a:schemeClr val="bg2"/>
                </a:solidFill>
              </a:rPr>
              <a:t>Exposition: </a:t>
            </a:r>
            <a:r>
              <a:rPr lang="en-US" sz="2800" dirty="0">
                <a:solidFill>
                  <a:schemeClr val="bg2"/>
                </a:solidFill>
              </a:rPr>
              <a:t> Find ways to add those conflicted emotions and create dissonance. Use word choices that feel contradictory. Find fresh, different ways to describe common things</a:t>
            </a:r>
          </a:p>
        </p:txBody>
      </p:sp>
      <p:sp>
        <p:nvSpPr>
          <p:cNvPr id="2" name="Slide Number Placeholder 1">
            <a:extLst>
              <a:ext uri="{FF2B5EF4-FFF2-40B4-BE49-F238E27FC236}">
                <a16:creationId xmlns:a16="http://schemas.microsoft.com/office/drawing/2014/main" id="{B80BAA06-0ACA-8B44-A346-BBAB74E7557B}"/>
              </a:ext>
            </a:extLst>
          </p:cNvPr>
          <p:cNvSpPr>
            <a:spLocks noGrp="1"/>
          </p:cNvSpPr>
          <p:nvPr>
            <p:ph type="sldNum" sz="quarter" idx="12"/>
          </p:nvPr>
        </p:nvSpPr>
        <p:spPr/>
        <p:txBody>
          <a:bodyPr/>
          <a:lstStyle/>
          <a:p>
            <a:fld id="{8D581BC7-E183-40DB-AC97-C19EA4EB8894}" type="slidenum">
              <a:rPr lang="en-US" noProof="0" smtClean="0"/>
              <a:t>42</a:t>
            </a:fld>
            <a:endParaRPr lang="en-US" noProof="0" dirty="0"/>
          </a:p>
        </p:txBody>
      </p:sp>
    </p:spTree>
    <p:extLst>
      <p:ext uri="{BB962C8B-B14F-4D97-AF65-F5344CB8AC3E}">
        <p14:creationId xmlns:p14="http://schemas.microsoft.com/office/powerpoint/2010/main" val="6385605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Placeholder 19" descr="Abstract background&#10;">
            <a:extLst>
              <a:ext uri="{FF2B5EF4-FFF2-40B4-BE49-F238E27FC236}">
                <a16:creationId xmlns:a16="http://schemas.microsoft.com/office/drawing/2014/main" id="{3330B498-1497-4DA8-99F4-8F8159B24FF9}"/>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a:xfrm>
            <a:off x="397771" y="3875964"/>
            <a:ext cx="1797369" cy="2982036"/>
          </a:xfrm>
        </p:spPr>
      </p:pic>
      <p:sp>
        <p:nvSpPr>
          <p:cNvPr id="5" name="Title 4">
            <a:extLst>
              <a:ext uri="{FF2B5EF4-FFF2-40B4-BE49-F238E27FC236}">
                <a16:creationId xmlns:a16="http://schemas.microsoft.com/office/drawing/2014/main" id="{FF93F71D-1663-42FA-A91E-FA23F03F0287}"/>
              </a:ext>
            </a:extLst>
          </p:cNvPr>
          <p:cNvSpPr>
            <a:spLocks noGrp="1"/>
          </p:cNvSpPr>
          <p:nvPr>
            <p:ph type="title"/>
          </p:nvPr>
        </p:nvSpPr>
        <p:spPr>
          <a:xfrm>
            <a:off x="713121" y="714612"/>
            <a:ext cx="8983144" cy="804338"/>
          </a:xfrm>
        </p:spPr>
        <p:txBody>
          <a:bodyPr anchor="t">
            <a:normAutofit/>
          </a:bodyPr>
          <a:lstStyle/>
          <a:p>
            <a:r>
              <a:rPr lang="en-US" dirty="0"/>
              <a:t>Avoiding Low-Tension Traps:</a:t>
            </a:r>
          </a:p>
        </p:txBody>
      </p:sp>
      <p:sp>
        <p:nvSpPr>
          <p:cNvPr id="8" name="Text Placeholder 7">
            <a:extLst>
              <a:ext uri="{FF2B5EF4-FFF2-40B4-BE49-F238E27FC236}">
                <a16:creationId xmlns:a16="http://schemas.microsoft.com/office/drawing/2014/main" id="{1C19D996-1EAD-4EC5-92CC-5A60F9A9E91F}"/>
              </a:ext>
            </a:extLst>
          </p:cNvPr>
          <p:cNvSpPr>
            <a:spLocks noGrp="1"/>
          </p:cNvSpPr>
          <p:nvPr>
            <p:ph type="body" idx="14"/>
          </p:nvPr>
        </p:nvSpPr>
        <p:spPr>
          <a:xfrm>
            <a:off x="1040994" y="1901721"/>
            <a:ext cx="10698684" cy="4275800"/>
          </a:xfrm>
        </p:spPr>
        <p:txBody>
          <a:bodyPr>
            <a:noAutofit/>
          </a:bodyPr>
          <a:lstStyle/>
          <a:p>
            <a:pPr fontAlgn="base">
              <a:spcAft>
                <a:spcPts val="1200"/>
              </a:spcAft>
              <a:buFont typeface="Arial" panose="020B0604020202020204" pitchFamily="34" charset="0"/>
              <a:buChar char="•"/>
            </a:pPr>
            <a:r>
              <a:rPr lang="en-US" sz="2800" b="1" dirty="0">
                <a:solidFill>
                  <a:schemeClr val="bg2"/>
                </a:solidFill>
              </a:rPr>
              <a:t>Exposition. Be merciless in removing boring detail. </a:t>
            </a:r>
          </a:p>
          <a:p>
            <a:pPr fontAlgn="base">
              <a:spcAft>
                <a:spcPts val="1200"/>
              </a:spcAft>
              <a:buFont typeface="Arial" panose="020B0604020202020204" pitchFamily="34" charset="0"/>
              <a:buChar char="•"/>
            </a:pPr>
            <a:r>
              <a:rPr lang="en-US" sz="2800" b="1" dirty="0">
                <a:solidFill>
                  <a:schemeClr val="bg2"/>
                </a:solidFill>
              </a:rPr>
              <a:t>Backstory is the bane of virtually all manuscripts. As they say in the theater, make ‘</a:t>
            </a:r>
            <a:r>
              <a:rPr lang="en-US" sz="2800" b="1" dirty="0" err="1">
                <a:solidFill>
                  <a:schemeClr val="bg2"/>
                </a:solidFill>
              </a:rPr>
              <a:t>em</a:t>
            </a:r>
            <a:r>
              <a:rPr lang="en-US" sz="2800" b="1" dirty="0">
                <a:solidFill>
                  <a:schemeClr val="bg2"/>
                </a:solidFill>
              </a:rPr>
              <a:t> wait. </a:t>
            </a:r>
          </a:p>
          <a:p>
            <a:pPr fontAlgn="base">
              <a:spcAft>
                <a:spcPts val="1200"/>
              </a:spcAft>
              <a:buFont typeface="Arial" panose="020B0604020202020204" pitchFamily="34" charset="0"/>
              <a:buChar char="•"/>
            </a:pPr>
            <a:r>
              <a:rPr lang="en-US" sz="2800" b="1" dirty="0">
                <a:solidFill>
                  <a:schemeClr val="bg2"/>
                </a:solidFill>
              </a:rPr>
              <a:t>The scene-sequel-scene theory doesn’t work. </a:t>
            </a:r>
          </a:p>
          <a:p>
            <a:pPr fontAlgn="base">
              <a:spcAft>
                <a:spcPts val="1200"/>
              </a:spcAft>
              <a:buFont typeface="Arial" panose="020B0604020202020204" pitchFamily="34" charset="0"/>
              <a:buChar char="•"/>
            </a:pPr>
            <a:r>
              <a:rPr lang="en-US" sz="2800" b="1" dirty="0">
                <a:solidFill>
                  <a:schemeClr val="bg2"/>
                </a:solidFill>
              </a:rPr>
              <a:t>Use emotional conflict, competing desires, be safe</a:t>
            </a:r>
          </a:p>
          <a:p>
            <a:pPr fontAlgn="base">
              <a:spcAft>
                <a:spcPts val="1200"/>
              </a:spcAft>
              <a:buFont typeface="Arial" panose="020B0604020202020204" pitchFamily="34" charset="0"/>
              <a:buChar char="•"/>
            </a:pPr>
            <a:r>
              <a:rPr lang="en-US" sz="2800" b="1" dirty="0">
                <a:solidFill>
                  <a:schemeClr val="bg2"/>
                </a:solidFill>
              </a:rPr>
              <a:t>Travel is easy to skim. Unless the character’s interior life is vivid.  or be happy. It’s the indecision that is compelling. </a:t>
            </a:r>
          </a:p>
        </p:txBody>
      </p:sp>
      <p:sp>
        <p:nvSpPr>
          <p:cNvPr id="2" name="Slide Number Placeholder 1">
            <a:extLst>
              <a:ext uri="{FF2B5EF4-FFF2-40B4-BE49-F238E27FC236}">
                <a16:creationId xmlns:a16="http://schemas.microsoft.com/office/drawing/2014/main" id="{B80BAA06-0ACA-8B44-A346-BBAB74E7557B}"/>
              </a:ext>
            </a:extLst>
          </p:cNvPr>
          <p:cNvSpPr>
            <a:spLocks noGrp="1"/>
          </p:cNvSpPr>
          <p:nvPr>
            <p:ph type="sldNum" sz="quarter" idx="12"/>
          </p:nvPr>
        </p:nvSpPr>
        <p:spPr/>
        <p:txBody>
          <a:bodyPr/>
          <a:lstStyle/>
          <a:p>
            <a:fld id="{8D581BC7-E183-40DB-AC97-C19EA4EB8894}" type="slidenum">
              <a:rPr lang="en-US" noProof="0" smtClean="0"/>
              <a:t>43</a:t>
            </a:fld>
            <a:endParaRPr lang="en-US" noProof="0" dirty="0"/>
          </a:p>
        </p:txBody>
      </p:sp>
    </p:spTree>
    <p:extLst>
      <p:ext uri="{BB962C8B-B14F-4D97-AF65-F5344CB8AC3E}">
        <p14:creationId xmlns:p14="http://schemas.microsoft.com/office/powerpoint/2010/main" val="22906420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Placeholder 19" descr="Abstract background&#10;">
            <a:extLst>
              <a:ext uri="{FF2B5EF4-FFF2-40B4-BE49-F238E27FC236}">
                <a16:creationId xmlns:a16="http://schemas.microsoft.com/office/drawing/2014/main" id="{3330B498-1497-4DA8-99F4-8F8159B24FF9}"/>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a:xfrm>
            <a:off x="9398911" y="3875964"/>
            <a:ext cx="1797369" cy="2982036"/>
          </a:xfrm>
        </p:spPr>
      </p:pic>
      <p:sp>
        <p:nvSpPr>
          <p:cNvPr id="5" name="Title 4">
            <a:extLst>
              <a:ext uri="{FF2B5EF4-FFF2-40B4-BE49-F238E27FC236}">
                <a16:creationId xmlns:a16="http://schemas.microsoft.com/office/drawing/2014/main" id="{FF93F71D-1663-42FA-A91E-FA23F03F0287}"/>
              </a:ext>
            </a:extLst>
          </p:cNvPr>
          <p:cNvSpPr>
            <a:spLocks noGrp="1"/>
          </p:cNvSpPr>
          <p:nvPr>
            <p:ph type="title"/>
          </p:nvPr>
        </p:nvSpPr>
        <p:spPr>
          <a:xfrm>
            <a:off x="670591" y="672082"/>
            <a:ext cx="8983144" cy="804338"/>
          </a:xfrm>
        </p:spPr>
        <p:txBody>
          <a:bodyPr anchor="t">
            <a:normAutofit/>
          </a:bodyPr>
          <a:lstStyle/>
          <a:p>
            <a:r>
              <a:rPr lang="en-US" dirty="0"/>
              <a:t>Avoiding Low-Tension Traps: (</a:t>
            </a:r>
            <a:r>
              <a:rPr lang="en-US" dirty="0" err="1"/>
              <a:t>con’t</a:t>
            </a:r>
            <a:r>
              <a:rPr lang="en-US" dirty="0"/>
              <a:t>)</a:t>
            </a:r>
          </a:p>
        </p:txBody>
      </p:sp>
      <p:sp>
        <p:nvSpPr>
          <p:cNvPr id="8" name="Text Placeholder 7">
            <a:extLst>
              <a:ext uri="{FF2B5EF4-FFF2-40B4-BE49-F238E27FC236}">
                <a16:creationId xmlns:a16="http://schemas.microsoft.com/office/drawing/2014/main" id="{1C19D996-1EAD-4EC5-92CC-5A60F9A9E91F}"/>
              </a:ext>
            </a:extLst>
          </p:cNvPr>
          <p:cNvSpPr>
            <a:spLocks noGrp="1"/>
          </p:cNvSpPr>
          <p:nvPr>
            <p:ph type="body" idx="14"/>
          </p:nvPr>
        </p:nvSpPr>
        <p:spPr>
          <a:xfrm>
            <a:off x="785814" y="1646540"/>
            <a:ext cx="10698684" cy="4669197"/>
          </a:xfrm>
        </p:spPr>
        <p:txBody>
          <a:bodyPr>
            <a:noAutofit/>
          </a:bodyPr>
          <a:lstStyle/>
          <a:p>
            <a:pPr fontAlgn="base">
              <a:spcAft>
                <a:spcPts val="1200"/>
              </a:spcAft>
              <a:buFont typeface="Arial" panose="020B0604020202020204" pitchFamily="34" charset="0"/>
              <a:buChar char="•"/>
            </a:pPr>
            <a:r>
              <a:rPr lang="en-US" sz="2400" dirty="0">
                <a:solidFill>
                  <a:schemeClr val="bg2"/>
                </a:solidFill>
              </a:rPr>
              <a:t>Violence is easy to skip through. </a:t>
            </a:r>
          </a:p>
          <a:p>
            <a:pPr fontAlgn="base">
              <a:spcAft>
                <a:spcPts val="1200"/>
              </a:spcAft>
              <a:buFont typeface="Arial" panose="020B0604020202020204" pitchFamily="34" charset="0"/>
              <a:buChar char="•"/>
            </a:pPr>
            <a:r>
              <a:rPr lang="en-US" sz="2400" dirty="0">
                <a:solidFill>
                  <a:schemeClr val="bg2"/>
                </a:solidFill>
              </a:rPr>
              <a:t>Sex. Mechanical descriptions of tab-A-into-slot B descriptions of the physical act do not work. </a:t>
            </a:r>
          </a:p>
          <a:p>
            <a:pPr fontAlgn="base">
              <a:spcAft>
                <a:spcPts val="1200"/>
              </a:spcAft>
              <a:buFont typeface="Arial" panose="020B0604020202020204" pitchFamily="34" charset="0"/>
              <a:buChar char="•"/>
            </a:pPr>
            <a:r>
              <a:rPr lang="en-US" sz="2400" dirty="0">
                <a:solidFill>
                  <a:schemeClr val="bg2"/>
                </a:solidFill>
              </a:rPr>
              <a:t>Description is the thing readers are most apt to skip. Details need to show the interior conflict of the character.</a:t>
            </a:r>
          </a:p>
          <a:p>
            <a:pPr fontAlgn="base">
              <a:spcAft>
                <a:spcPts val="1200"/>
              </a:spcAft>
              <a:buFont typeface="Arial" panose="020B0604020202020204" pitchFamily="34" charset="0"/>
              <a:buChar char="•"/>
            </a:pPr>
            <a:r>
              <a:rPr lang="en-US" sz="2400" dirty="0">
                <a:solidFill>
                  <a:schemeClr val="bg2"/>
                </a:solidFill>
              </a:rPr>
              <a:t>Foreshadowing is most effective, not when it thunders at us, but when it stirs within the story’s characters a shift of emotion.</a:t>
            </a:r>
          </a:p>
          <a:p>
            <a:pPr fontAlgn="base">
              <a:spcAft>
                <a:spcPts val="1200"/>
              </a:spcAft>
              <a:buFont typeface="Arial" panose="020B0604020202020204" pitchFamily="34" charset="0"/>
              <a:buChar char="•"/>
            </a:pPr>
            <a:r>
              <a:rPr lang="en-US" sz="2400" dirty="0">
                <a:solidFill>
                  <a:schemeClr val="bg2"/>
                </a:solidFill>
              </a:rPr>
              <a:t>Details need to be surprising, conflicting, show struggle. </a:t>
            </a:r>
          </a:p>
          <a:p>
            <a:pPr fontAlgn="base">
              <a:spcAft>
                <a:spcPts val="1200"/>
              </a:spcAft>
              <a:buFont typeface="Arial" panose="020B0604020202020204" pitchFamily="34" charset="0"/>
              <a:buChar char="•"/>
            </a:pPr>
            <a:r>
              <a:rPr lang="en-US" sz="2400" dirty="0">
                <a:solidFill>
                  <a:schemeClr val="bg2"/>
                </a:solidFill>
              </a:rPr>
              <a:t>Static Moments: Places in the story when nothing is happening. </a:t>
            </a:r>
          </a:p>
        </p:txBody>
      </p:sp>
      <p:sp>
        <p:nvSpPr>
          <p:cNvPr id="2" name="Slide Number Placeholder 1">
            <a:extLst>
              <a:ext uri="{FF2B5EF4-FFF2-40B4-BE49-F238E27FC236}">
                <a16:creationId xmlns:a16="http://schemas.microsoft.com/office/drawing/2014/main" id="{B80BAA06-0ACA-8B44-A346-BBAB74E7557B}"/>
              </a:ext>
            </a:extLst>
          </p:cNvPr>
          <p:cNvSpPr>
            <a:spLocks noGrp="1"/>
          </p:cNvSpPr>
          <p:nvPr>
            <p:ph type="sldNum" sz="quarter" idx="12"/>
          </p:nvPr>
        </p:nvSpPr>
        <p:spPr/>
        <p:txBody>
          <a:bodyPr/>
          <a:lstStyle/>
          <a:p>
            <a:fld id="{8D581BC7-E183-40DB-AC97-C19EA4EB8894}" type="slidenum">
              <a:rPr lang="en-US" noProof="0" smtClean="0"/>
              <a:t>44</a:t>
            </a:fld>
            <a:endParaRPr lang="en-US" noProof="0" dirty="0"/>
          </a:p>
        </p:txBody>
      </p:sp>
    </p:spTree>
    <p:extLst>
      <p:ext uri="{BB962C8B-B14F-4D97-AF65-F5344CB8AC3E}">
        <p14:creationId xmlns:p14="http://schemas.microsoft.com/office/powerpoint/2010/main" val="32527487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Placeholder 19" descr="Abstract background&#10;">
            <a:extLst>
              <a:ext uri="{FF2B5EF4-FFF2-40B4-BE49-F238E27FC236}">
                <a16:creationId xmlns:a16="http://schemas.microsoft.com/office/drawing/2014/main" id="{3330B498-1497-4DA8-99F4-8F8159B24FF9}"/>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a:xfrm>
            <a:off x="9398911" y="3875964"/>
            <a:ext cx="1797369" cy="2982036"/>
          </a:xfrm>
        </p:spPr>
      </p:pic>
      <p:sp>
        <p:nvSpPr>
          <p:cNvPr id="2" name="Slide Number Placeholder 1">
            <a:extLst>
              <a:ext uri="{FF2B5EF4-FFF2-40B4-BE49-F238E27FC236}">
                <a16:creationId xmlns:a16="http://schemas.microsoft.com/office/drawing/2014/main" id="{B80BAA06-0ACA-8B44-A346-BBAB74E7557B}"/>
              </a:ext>
            </a:extLst>
          </p:cNvPr>
          <p:cNvSpPr>
            <a:spLocks noGrp="1"/>
          </p:cNvSpPr>
          <p:nvPr>
            <p:ph type="sldNum" sz="quarter" idx="12"/>
          </p:nvPr>
        </p:nvSpPr>
        <p:spPr/>
        <p:txBody>
          <a:bodyPr/>
          <a:lstStyle/>
          <a:p>
            <a:fld id="{8D581BC7-E183-40DB-AC97-C19EA4EB8894}" type="slidenum">
              <a:rPr lang="en-US" noProof="0" smtClean="0"/>
              <a:t>45</a:t>
            </a:fld>
            <a:endParaRPr lang="en-US" noProof="0" dirty="0"/>
          </a:p>
        </p:txBody>
      </p:sp>
      <p:pic>
        <p:nvPicPr>
          <p:cNvPr id="10" name="Picture 9">
            <a:extLst>
              <a:ext uri="{FF2B5EF4-FFF2-40B4-BE49-F238E27FC236}">
                <a16:creationId xmlns:a16="http://schemas.microsoft.com/office/drawing/2014/main" id="{6113D84C-BAE4-4E49-901D-D7FA9F730EF7}"/>
              </a:ext>
            </a:extLst>
          </p:cNvPr>
          <p:cNvPicPr>
            <a:picLocks noChangeAspect="1"/>
          </p:cNvPicPr>
          <p:nvPr/>
        </p:nvPicPr>
        <p:blipFill>
          <a:blip r:embed="rId3"/>
          <a:stretch>
            <a:fillRect/>
          </a:stretch>
        </p:blipFill>
        <p:spPr>
          <a:xfrm>
            <a:off x="276447" y="-425303"/>
            <a:ext cx="11567305" cy="7711536"/>
          </a:xfrm>
          <a:prstGeom prst="rect">
            <a:avLst/>
          </a:prstGeom>
        </p:spPr>
      </p:pic>
    </p:spTree>
    <p:extLst>
      <p:ext uri="{BB962C8B-B14F-4D97-AF65-F5344CB8AC3E}">
        <p14:creationId xmlns:p14="http://schemas.microsoft.com/office/powerpoint/2010/main" val="35537829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Placeholder 19" descr="Abstract background&#10;">
            <a:extLst>
              <a:ext uri="{FF2B5EF4-FFF2-40B4-BE49-F238E27FC236}">
                <a16:creationId xmlns:a16="http://schemas.microsoft.com/office/drawing/2014/main" id="{3330B498-1497-4DA8-99F4-8F8159B24FF9}"/>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a:xfrm>
            <a:off x="9398911" y="3875964"/>
            <a:ext cx="1797369" cy="2982036"/>
          </a:xfrm>
        </p:spPr>
      </p:pic>
      <p:sp>
        <p:nvSpPr>
          <p:cNvPr id="5" name="Title 4">
            <a:extLst>
              <a:ext uri="{FF2B5EF4-FFF2-40B4-BE49-F238E27FC236}">
                <a16:creationId xmlns:a16="http://schemas.microsoft.com/office/drawing/2014/main" id="{FF93F71D-1663-42FA-A91E-FA23F03F0287}"/>
              </a:ext>
            </a:extLst>
          </p:cNvPr>
          <p:cNvSpPr>
            <a:spLocks noGrp="1"/>
          </p:cNvSpPr>
          <p:nvPr>
            <p:ph type="title"/>
          </p:nvPr>
        </p:nvSpPr>
        <p:spPr>
          <a:xfrm>
            <a:off x="649325" y="672082"/>
            <a:ext cx="11058449" cy="804338"/>
          </a:xfrm>
        </p:spPr>
        <p:txBody>
          <a:bodyPr anchor="t">
            <a:normAutofit fontScale="90000"/>
          </a:bodyPr>
          <a:lstStyle/>
          <a:p>
            <a:r>
              <a:rPr lang="en-US" dirty="0"/>
              <a:t>Exercise: Clustering to Reveal Microtension Possibilities</a:t>
            </a:r>
          </a:p>
        </p:txBody>
      </p:sp>
      <p:sp>
        <p:nvSpPr>
          <p:cNvPr id="8" name="Text Placeholder 7">
            <a:extLst>
              <a:ext uri="{FF2B5EF4-FFF2-40B4-BE49-F238E27FC236}">
                <a16:creationId xmlns:a16="http://schemas.microsoft.com/office/drawing/2014/main" id="{1C19D996-1EAD-4EC5-92CC-5A60F9A9E91F}"/>
              </a:ext>
            </a:extLst>
          </p:cNvPr>
          <p:cNvSpPr>
            <a:spLocks noGrp="1"/>
          </p:cNvSpPr>
          <p:nvPr>
            <p:ph type="body" idx="14"/>
          </p:nvPr>
        </p:nvSpPr>
        <p:spPr>
          <a:xfrm>
            <a:off x="1040994" y="1625276"/>
            <a:ext cx="10698684" cy="4541606"/>
          </a:xfrm>
        </p:spPr>
        <p:txBody>
          <a:bodyPr>
            <a:noAutofit/>
          </a:bodyPr>
          <a:lstStyle/>
          <a:p>
            <a:pPr fontAlgn="base">
              <a:buFont typeface="Arial" panose="020B0604020202020204" pitchFamily="34" charset="0"/>
              <a:buChar char="•"/>
            </a:pPr>
            <a:r>
              <a:rPr lang="en-US" sz="2800" dirty="0">
                <a:solidFill>
                  <a:schemeClr val="bg2"/>
                </a:solidFill>
              </a:rPr>
              <a:t>Clustering is the same as </a:t>
            </a:r>
            <a:r>
              <a:rPr lang="en-US" sz="2800" dirty="0" err="1">
                <a:solidFill>
                  <a:schemeClr val="bg2"/>
                </a:solidFill>
              </a:rPr>
              <a:t>mindmapping</a:t>
            </a:r>
            <a:endParaRPr lang="en-US" sz="2800" dirty="0">
              <a:solidFill>
                <a:schemeClr val="bg2"/>
              </a:solidFill>
            </a:endParaRPr>
          </a:p>
          <a:p>
            <a:pPr fontAlgn="base">
              <a:buFont typeface="Arial" panose="020B0604020202020204" pitchFamily="34" charset="0"/>
              <a:buChar char="•"/>
            </a:pPr>
            <a:r>
              <a:rPr lang="en-US" sz="2800" dirty="0">
                <a:solidFill>
                  <a:schemeClr val="bg2"/>
                </a:solidFill>
              </a:rPr>
              <a:t>To create a cluster, you begin with a nucleus word, circled. </a:t>
            </a:r>
          </a:p>
          <a:p>
            <a:pPr fontAlgn="base">
              <a:buFont typeface="Arial" panose="020B0604020202020204" pitchFamily="34" charset="0"/>
              <a:buChar char="•"/>
            </a:pPr>
            <a:r>
              <a:rPr lang="en-US" sz="2800" dirty="0">
                <a:solidFill>
                  <a:schemeClr val="bg2"/>
                </a:solidFill>
              </a:rPr>
              <a:t>Flow with any current of connections that come to mind. </a:t>
            </a:r>
          </a:p>
          <a:p>
            <a:pPr fontAlgn="base">
              <a:buFont typeface="Arial" panose="020B0604020202020204" pitchFamily="34" charset="0"/>
              <a:buChar char="•"/>
            </a:pPr>
            <a:r>
              <a:rPr lang="en-US" sz="2800" dirty="0">
                <a:solidFill>
                  <a:schemeClr val="bg2"/>
                </a:solidFill>
              </a:rPr>
              <a:t>Write these down rapidly, each in its own circle, radiating outward from the center in any direction they want to go. </a:t>
            </a:r>
          </a:p>
          <a:p>
            <a:pPr fontAlgn="base">
              <a:buFont typeface="Arial" panose="020B0604020202020204" pitchFamily="34" charset="0"/>
              <a:buChar char="•"/>
            </a:pPr>
            <a:r>
              <a:rPr lang="en-US" sz="2800" dirty="0">
                <a:solidFill>
                  <a:schemeClr val="bg2"/>
                </a:solidFill>
              </a:rPr>
              <a:t>Connect each new word or phrase with a line to the preceding circle. When something new and different strikes you, begin again at the central nucleus and radiate outward until at some point you experience a sudden sense of what you are going to write about. </a:t>
            </a:r>
          </a:p>
        </p:txBody>
      </p:sp>
      <p:sp>
        <p:nvSpPr>
          <p:cNvPr id="2" name="Slide Number Placeholder 1">
            <a:extLst>
              <a:ext uri="{FF2B5EF4-FFF2-40B4-BE49-F238E27FC236}">
                <a16:creationId xmlns:a16="http://schemas.microsoft.com/office/drawing/2014/main" id="{B80BAA06-0ACA-8B44-A346-BBAB74E7557B}"/>
              </a:ext>
            </a:extLst>
          </p:cNvPr>
          <p:cNvSpPr>
            <a:spLocks noGrp="1"/>
          </p:cNvSpPr>
          <p:nvPr>
            <p:ph type="sldNum" sz="quarter" idx="12"/>
          </p:nvPr>
        </p:nvSpPr>
        <p:spPr/>
        <p:txBody>
          <a:bodyPr/>
          <a:lstStyle/>
          <a:p>
            <a:fld id="{8D581BC7-E183-40DB-AC97-C19EA4EB8894}" type="slidenum">
              <a:rPr lang="en-US" noProof="0" smtClean="0"/>
              <a:t>46</a:t>
            </a:fld>
            <a:endParaRPr lang="en-US" noProof="0" dirty="0"/>
          </a:p>
        </p:txBody>
      </p:sp>
    </p:spTree>
    <p:extLst>
      <p:ext uri="{BB962C8B-B14F-4D97-AF65-F5344CB8AC3E}">
        <p14:creationId xmlns:p14="http://schemas.microsoft.com/office/powerpoint/2010/main" val="24135331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Placeholder 19" descr="Abstract background&#10;">
            <a:extLst>
              <a:ext uri="{FF2B5EF4-FFF2-40B4-BE49-F238E27FC236}">
                <a16:creationId xmlns:a16="http://schemas.microsoft.com/office/drawing/2014/main" id="{3330B498-1497-4DA8-99F4-8F8159B24FF9}"/>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a:xfrm>
            <a:off x="9398911" y="3875964"/>
            <a:ext cx="1797369" cy="2982036"/>
          </a:xfrm>
        </p:spPr>
      </p:pic>
      <p:sp>
        <p:nvSpPr>
          <p:cNvPr id="5" name="Title 4">
            <a:extLst>
              <a:ext uri="{FF2B5EF4-FFF2-40B4-BE49-F238E27FC236}">
                <a16:creationId xmlns:a16="http://schemas.microsoft.com/office/drawing/2014/main" id="{FF93F71D-1663-42FA-A91E-FA23F03F0287}"/>
              </a:ext>
            </a:extLst>
          </p:cNvPr>
          <p:cNvSpPr>
            <a:spLocks noGrp="1"/>
          </p:cNvSpPr>
          <p:nvPr>
            <p:ph type="title"/>
          </p:nvPr>
        </p:nvSpPr>
        <p:spPr>
          <a:xfrm>
            <a:off x="670590" y="672082"/>
            <a:ext cx="11058449" cy="804338"/>
          </a:xfrm>
        </p:spPr>
        <p:txBody>
          <a:bodyPr anchor="t">
            <a:normAutofit fontScale="90000"/>
          </a:bodyPr>
          <a:lstStyle/>
          <a:p>
            <a:r>
              <a:rPr lang="en-US" dirty="0"/>
              <a:t>Exercise: Clustering to Reveal Microtension Possibilities</a:t>
            </a:r>
          </a:p>
        </p:txBody>
      </p:sp>
      <p:sp>
        <p:nvSpPr>
          <p:cNvPr id="8" name="Text Placeholder 7">
            <a:extLst>
              <a:ext uri="{FF2B5EF4-FFF2-40B4-BE49-F238E27FC236}">
                <a16:creationId xmlns:a16="http://schemas.microsoft.com/office/drawing/2014/main" id="{1C19D996-1EAD-4EC5-92CC-5A60F9A9E91F}"/>
              </a:ext>
            </a:extLst>
          </p:cNvPr>
          <p:cNvSpPr>
            <a:spLocks noGrp="1"/>
          </p:cNvSpPr>
          <p:nvPr>
            <p:ph type="body" idx="14"/>
          </p:nvPr>
        </p:nvSpPr>
        <p:spPr>
          <a:xfrm>
            <a:off x="1079974" y="1757187"/>
            <a:ext cx="9063486" cy="3537827"/>
          </a:xfrm>
        </p:spPr>
        <p:txBody>
          <a:bodyPr>
            <a:noAutofit/>
          </a:bodyPr>
          <a:lstStyle/>
          <a:p>
            <a:pPr fontAlgn="base">
              <a:buFont typeface="Arial" panose="020B0604020202020204" pitchFamily="34" charset="0"/>
              <a:buChar char="•"/>
            </a:pPr>
            <a:r>
              <a:rPr lang="en-US" sz="2800" dirty="0">
                <a:solidFill>
                  <a:schemeClr val="bg2"/>
                </a:solidFill>
              </a:rPr>
              <a:t>Look at your scene and identify the character’s emotions. </a:t>
            </a:r>
          </a:p>
          <a:p>
            <a:pPr fontAlgn="base">
              <a:buFont typeface="Arial" panose="020B0604020202020204" pitchFamily="34" charset="0"/>
              <a:buChar char="•"/>
            </a:pPr>
            <a:r>
              <a:rPr lang="en-US" sz="2800" dirty="0">
                <a:solidFill>
                  <a:schemeClr val="bg2"/>
                </a:solidFill>
              </a:rPr>
              <a:t>Cluster contradictory or positive and negative, emotions. </a:t>
            </a:r>
          </a:p>
          <a:p>
            <a:pPr fontAlgn="base">
              <a:buFont typeface="Arial" panose="020B0604020202020204" pitchFamily="34" charset="0"/>
              <a:buChar char="•"/>
            </a:pPr>
            <a:r>
              <a:rPr lang="en-US" sz="2800" dirty="0">
                <a:solidFill>
                  <a:schemeClr val="bg2"/>
                </a:solidFill>
              </a:rPr>
              <a:t>Now cluster those contrary emotions. </a:t>
            </a:r>
          </a:p>
          <a:p>
            <a:pPr fontAlgn="base">
              <a:buFont typeface="Arial" panose="020B0604020202020204" pitchFamily="34" charset="0"/>
              <a:buChar char="•"/>
            </a:pPr>
            <a:r>
              <a:rPr lang="en-US" sz="2800" dirty="0">
                <a:solidFill>
                  <a:schemeClr val="bg2"/>
                </a:solidFill>
              </a:rPr>
              <a:t>What do these feelings look, taste, sound, feel, smell like? </a:t>
            </a:r>
          </a:p>
          <a:p>
            <a:pPr fontAlgn="base">
              <a:buFont typeface="Arial" panose="020B0604020202020204" pitchFamily="34" charset="0"/>
              <a:buChar char="•"/>
            </a:pPr>
            <a:r>
              <a:rPr lang="en-US" sz="2800" dirty="0">
                <a:solidFill>
                  <a:schemeClr val="bg2"/>
                </a:solidFill>
              </a:rPr>
              <a:t>Who or what might relieve those feelings? </a:t>
            </a:r>
          </a:p>
          <a:p>
            <a:pPr fontAlgn="base">
              <a:buFont typeface="Arial" panose="020B0604020202020204" pitchFamily="34" charset="0"/>
              <a:buChar char="•"/>
            </a:pPr>
            <a:r>
              <a:rPr lang="en-US" sz="2800" dirty="0">
                <a:solidFill>
                  <a:schemeClr val="bg2"/>
                </a:solidFill>
              </a:rPr>
              <a:t>Who or what might make them worse?  </a:t>
            </a:r>
          </a:p>
        </p:txBody>
      </p:sp>
      <p:sp>
        <p:nvSpPr>
          <p:cNvPr id="2" name="Slide Number Placeholder 1">
            <a:extLst>
              <a:ext uri="{FF2B5EF4-FFF2-40B4-BE49-F238E27FC236}">
                <a16:creationId xmlns:a16="http://schemas.microsoft.com/office/drawing/2014/main" id="{B80BAA06-0ACA-8B44-A346-BBAB74E7557B}"/>
              </a:ext>
            </a:extLst>
          </p:cNvPr>
          <p:cNvSpPr>
            <a:spLocks noGrp="1"/>
          </p:cNvSpPr>
          <p:nvPr>
            <p:ph type="sldNum" sz="quarter" idx="12"/>
          </p:nvPr>
        </p:nvSpPr>
        <p:spPr/>
        <p:txBody>
          <a:bodyPr/>
          <a:lstStyle/>
          <a:p>
            <a:fld id="{8D581BC7-E183-40DB-AC97-C19EA4EB8894}" type="slidenum">
              <a:rPr lang="en-US" noProof="0" smtClean="0"/>
              <a:t>47</a:t>
            </a:fld>
            <a:endParaRPr lang="en-US" noProof="0" dirty="0"/>
          </a:p>
        </p:txBody>
      </p:sp>
    </p:spTree>
    <p:extLst>
      <p:ext uri="{BB962C8B-B14F-4D97-AF65-F5344CB8AC3E}">
        <p14:creationId xmlns:p14="http://schemas.microsoft.com/office/powerpoint/2010/main" val="15894873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Placeholder 19" descr="Abstract background&#10;">
            <a:extLst>
              <a:ext uri="{FF2B5EF4-FFF2-40B4-BE49-F238E27FC236}">
                <a16:creationId xmlns:a16="http://schemas.microsoft.com/office/drawing/2014/main" id="{3330B498-1497-4DA8-99F4-8F8159B24FF9}"/>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a:xfrm>
            <a:off x="9398911" y="3875964"/>
            <a:ext cx="1797369" cy="2982036"/>
          </a:xfrm>
        </p:spPr>
      </p:pic>
      <p:sp>
        <p:nvSpPr>
          <p:cNvPr id="5" name="Title 4">
            <a:extLst>
              <a:ext uri="{FF2B5EF4-FFF2-40B4-BE49-F238E27FC236}">
                <a16:creationId xmlns:a16="http://schemas.microsoft.com/office/drawing/2014/main" id="{FF93F71D-1663-42FA-A91E-FA23F03F0287}"/>
              </a:ext>
            </a:extLst>
          </p:cNvPr>
          <p:cNvSpPr>
            <a:spLocks noGrp="1"/>
          </p:cNvSpPr>
          <p:nvPr>
            <p:ph type="title"/>
          </p:nvPr>
        </p:nvSpPr>
        <p:spPr>
          <a:xfrm>
            <a:off x="543000" y="395637"/>
            <a:ext cx="11058449" cy="804338"/>
          </a:xfrm>
        </p:spPr>
        <p:txBody>
          <a:bodyPr anchor="t">
            <a:normAutofit/>
          </a:bodyPr>
          <a:lstStyle/>
          <a:p>
            <a:r>
              <a:rPr lang="en-US" sz="2800" dirty="0"/>
              <a:t>Exercise: Clustering to Reveal Microtension Possibilities (</a:t>
            </a:r>
            <a:r>
              <a:rPr lang="en-US" sz="2800" dirty="0" err="1"/>
              <a:t>con’t</a:t>
            </a:r>
            <a:r>
              <a:rPr lang="en-US" sz="2800" dirty="0"/>
              <a:t>)</a:t>
            </a:r>
          </a:p>
        </p:txBody>
      </p:sp>
      <p:sp>
        <p:nvSpPr>
          <p:cNvPr id="8" name="Text Placeholder 7">
            <a:extLst>
              <a:ext uri="{FF2B5EF4-FFF2-40B4-BE49-F238E27FC236}">
                <a16:creationId xmlns:a16="http://schemas.microsoft.com/office/drawing/2014/main" id="{1C19D996-1EAD-4EC5-92CC-5A60F9A9E91F}"/>
              </a:ext>
            </a:extLst>
          </p:cNvPr>
          <p:cNvSpPr>
            <a:spLocks noGrp="1"/>
          </p:cNvSpPr>
          <p:nvPr>
            <p:ph type="body" idx="14"/>
          </p:nvPr>
        </p:nvSpPr>
        <p:spPr>
          <a:xfrm>
            <a:off x="785814" y="1543050"/>
            <a:ext cx="10698684" cy="4757738"/>
          </a:xfrm>
        </p:spPr>
        <p:txBody>
          <a:bodyPr>
            <a:noAutofit/>
          </a:bodyPr>
          <a:lstStyle/>
          <a:p>
            <a:pPr fontAlgn="base">
              <a:spcBef>
                <a:spcPts val="0"/>
              </a:spcBef>
              <a:spcAft>
                <a:spcPts val="600"/>
              </a:spcAft>
              <a:buFont typeface="Arial" panose="020B0604020202020204" pitchFamily="34" charset="0"/>
              <a:buChar char="•"/>
            </a:pPr>
            <a:r>
              <a:rPr lang="en-US" sz="2800" dirty="0">
                <a:solidFill>
                  <a:schemeClr val="bg2"/>
                </a:solidFill>
              </a:rPr>
              <a:t>Look at your scene and identify the character’s emotions. </a:t>
            </a:r>
          </a:p>
          <a:p>
            <a:pPr fontAlgn="base">
              <a:spcBef>
                <a:spcPts val="0"/>
              </a:spcBef>
              <a:spcAft>
                <a:spcPts val="600"/>
              </a:spcAft>
              <a:buFont typeface="Arial" panose="020B0604020202020204" pitchFamily="34" charset="0"/>
              <a:buChar char="•"/>
            </a:pPr>
            <a:r>
              <a:rPr lang="en-US" sz="2800" dirty="0">
                <a:solidFill>
                  <a:schemeClr val="bg2"/>
                </a:solidFill>
              </a:rPr>
              <a:t>Cluster contradictory or positive and negative, emotions. </a:t>
            </a:r>
          </a:p>
          <a:p>
            <a:pPr fontAlgn="base">
              <a:spcBef>
                <a:spcPts val="0"/>
              </a:spcBef>
              <a:spcAft>
                <a:spcPts val="600"/>
              </a:spcAft>
              <a:buFont typeface="Arial" panose="020B0604020202020204" pitchFamily="34" charset="0"/>
              <a:buChar char="•"/>
            </a:pPr>
            <a:r>
              <a:rPr lang="en-US" sz="2800" dirty="0">
                <a:solidFill>
                  <a:schemeClr val="bg2"/>
                </a:solidFill>
              </a:rPr>
              <a:t>Now cluster those contrary emotions. </a:t>
            </a:r>
          </a:p>
          <a:p>
            <a:pPr fontAlgn="base">
              <a:spcBef>
                <a:spcPts val="0"/>
              </a:spcBef>
              <a:spcAft>
                <a:spcPts val="600"/>
              </a:spcAft>
              <a:buFont typeface="Arial" panose="020B0604020202020204" pitchFamily="34" charset="0"/>
              <a:buChar char="•"/>
            </a:pPr>
            <a:r>
              <a:rPr lang="en-US" sz="2800" dirty="0">
                <a:solidFill>
                  <a:schemeClr val="bg2"/>
                </a:solidFill>
              </a:rPr>
              <a:t>What do these feelings look, taste, sound, feel, smell like? </a:t>
            </a:r>
          </a:p>
          <a:p>
            <a:pPr fontAlgn="base">
              <a:spcBef>
                <a:spcPts val="0"/>
              </a:spcBef>
              <a:spcAft>
                <a:spcPts val="600"/>
              </a:spcAft>
              <a:buFont typeface="Arial" panose="020B0604020202020204" pitchFamily="34" charset="0"/>
              <a:buChar char="•"/>
            </a:pPr>
            <a:r>
              <a:rPr lang="en-US" sz="2800" dirty="0">
                <a:solidFill>
                  <a:schemeClr val="bg2"/>
                </a:solidFill>
              </a:rPr>
              <a:t>Who or what might relieve those feelings? </a:t>
            </a:r>
          </a:p>
          <a:p>
            <a:pPr fontAlgn="base">
              <a:spcBef>
                <a:spcPts val="0"/>
              </a:spcBef>
              <a:spcAft>
                <a:spcPts val="600"/>
              </a:spcAft>
              <a:buFont typeface="Arial" panose="020B0604020202020204" pitchFamily="34" charset="0"/>
              <a:buChar char="•"/>
            </a:pPr>
            <a:r>
              <a:rPr lang="en-US" sz="2800" dirty="0">
                <a:solidFill>
                  <a:schemeClr val="bg2"/>
                </a:solidFill>
              </a:rPr>
              <a:t>Who or what might make them worse?  </a:t>
            </a:r>
          </a:p>
          <a:p>
            <a:pPr fontAlgn="base">
              <a:spcBef>
                <a:spcPts val="0"/>
              </a:spcBef>
              <a:spcAft>
                <a:spcPts val="600"/>
              </a:spcAft>
              <a:buFont typeface="Arial" panose="020B0604020202020204" pitchFamily="34" charset="0"/>
              <a:buChar char="•"/>
            </a:pPr>
            <a:r>
              <a:rPr lang="en-US" sz="2800" b="1" dirty="0">
                <a:solidFill>
                  <a:schemeClr val="bg2"/>
                </a:solidFill>
              </a:rPr>
              <a:t>Cluster until the random associations of your clustering suddenly take on coherence. This shift is movement from indeterminate form to focus. </a:t>
            </a:r>
            <a:endParaRPr lang="en-US" sz="2800" dirty="0">
              <a:solidFill>
                <a:schemeClr val="bg2"/>
              </a:solidFill>
            </a:endParaRPr>
          </a:p>
        </p:txBody>
      </p:sp>
      <p:sp>
        <p:nvSpPr>
          <p:cNvPr id="2" name="Slide Number Placeholder 1">
            <a:extLst>
              <a:ext uri="{FF2B5EF4-FFF2-40B4-BE49-F238E27FC236}">
                <a16:creationId xmlns:a16="http://schemas.microsoft.com/office/drawing/2014/main" id="{B80BAA06-0ACA-8B44-A346-BBAB74E7557B}"/>
              </a:ext>
            </a:extLst>
          </p:cNvPr>
          <p:cNvSpPr>
            <a:spLocks noGrp="1"/>
          </p:cNvSpPr>
          <p:nvPr>
            <p:ph type="sldNum" sz="quarter" idx="12"/>
          </p:nvPr>
        </p:nvSpPr>
        <p:spPr>
          <a:xfrm>
            <a:off x="11020925" y="6177519"/>
            <a:ext cx="1009453" cy="319533"/>
          </a:xfrm>
        </p:spPr>
        <p:txBody>
          <a:bodyPr/>
          <a:lstStyle/>
          <a:p>
            <a:fld id="{8D581BC7-E183-40DB-AC97-C19EA4EB8894}" type="slidenum">
              <a:rPr lang="en-US" sz="2800" noProof="0" smtClean="0"/>
              <a:t>48</a:t>
            </a:fld>
            <a:endParaRPr lang="en-US" sz="2800" noProof="0" dirty="0"/>
          </a:p>
        </p:txBody>
      </p:sp>
    </p:spTree>
    <p:extLst>
      <p:ext uri="{BB962C8B-B14F-4D97-AF65-F5344CB8AC3E}">
        <p14:creationId xmlns:p14="http://schemas.microsoft.com/office/powerpoint/2010/main" val="31128704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Placeholder 19" descr="Abstract background&#10;">
            <a:extLst>
              <a:ext uri="{FF2B5EF4-FFF2-40B4-BE49-F238E27FC236}">
                <a16:creationId xmlns:a16="http://schemas.microsoft.com/office/drawing/2014/main" id="{3330B498-1497-4DA8-99F4-8F8159B24FF9}"/>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a:xfrm>
            <a:off x="9398911" y="3875964"/>
            <a:ext cx="1797369" cy="2982036"/>
          </a:xfrm>
        </p:spPr>
      </p:pic>
      <p:sp>
        <p:nvSpPr>
          <p:cNvPr id="5" name="Title 4">
            <a:extLst>
              <a:ext uri="{FF2B5EF4-FFF2-40B4-BE49-F238E27FC236}">
                <a16:creationId xmlns:a16="http://schemas.microsoft.com/office/drawing/2014/main" id="{FF93F71D-1663-42FA-A91E-FA23F03F0287}"/>
              </a:ext>
            </a:extLst>
          </p:cNvPr>
          <p:cNvSpPr>
            <a:spLocks noGrp="1"/>
          </p:cNvSpPr>
          <p:nvPr>
            <p:ph type="title"/>
          </p:nvPr>
        </p:nvSpPr>
        <p:spPr>
          <a:xfrm>
            <a:off x="543000" y="395637"/>
            <a:ext cx="11058449" cy="804338"/>
          </a:xfrm>
        </p:spPr>
        <p:txBody>
          <a:bodyPr anchor="t">
            <a:normAutofit/>
          </a:bodyPr>
          <a:lstStyle/>
          <a:p>
            <a:r>
              <a:rPr lang="en-US" sz="2800" dirty="0"/>
              <a:t>Exercise: Clustering to Reveal Microtension Possibilities (</a:t>
            </a:r>
            <a:r>
              <a:rPr lang="en-US" sz="2800" dirty="0" err="1"/>
              <a:t>con’t</a:t>
            </a:r>
            <a:r>
              <a:rPr lang="en-US" sz="2800" dirty="0"/>
              <a:t>)</a:t>
            </a:r>
          </a:p>
        </p:txBody>
      </p:sp>
      <p:sp>
        <p:nvSpPr>
          <p:cNvPr id="8" name="Text Placeholder 7">
            <a:extLst>
              <a:ext uri="{FF2B5EF4-FFF2-40B4-BE49-F238E27FC236}">
                <a16:creationId xmlns:a16="http://schemas.microsoft.com/office/drawing/2014/main" id="{1C19D996-1EAD-4EC5-92CC-5A60F9A9E91F}"/>
              </a:ext>
            </a:extLst>
          </p:cNvPr>
          <p:cNvSpPr>
            <a:spLocks noGrp="1"/>
          </p:cNvSpPr>
          <p:nvPr>
            <p:ph type="body" idx="14"/>
          </p:nvPr>
        </p:nvSpPr>
        <p:spPr>
          <a:xfrm>
            <a:off x="785814" y="957263"/>
            <a:ext cx="10698684" cy="5343525"/>
          </a:xfrm>
        </p:spPr>
        <p:txBody>
          <a:bodyPr>
            <a:noAutofit/>
          </a:bodyPr>
          <a:lstStyle/>
          <a:p>
            <a:pPr fontAlgn="base">
              <a:spcAft>
                <a:spcPts val="600"/>
              </a:spcAft>
              <a:buFont typeface="Arial" panose="020B0604020202020204" pitchFamily="34" charset="0"/>
              <a:buChar char="•"/>
            </a:pPr>
            <a:r>
              <a:rPr lang="en-US" sz="2400" b="1" dirty="0">
                <a:solidFill>
                  <a:schemeClr val="bg2"/>
                </a:solidFill>
              </a:rPr>
              <a:t>Find contradiction stemming from </a:t>
            </a:r>
            <a:r>
              <a:rPr lang="en-US" sz="2400" b="1" dirty="0">
                <a:solidFill>
                  <a:schemeClr val="tx1">
                    <a:lumMod val="20000"/>
                    <a:lumOff val="80000"/>
                  </a:schemeClr>
                </a:solidFill>
              </a:rPr>
              <a:t>CONCEPT: </a:t>
            </a:r>
          </a:p>
          <a:p>
            <a:pPr marL="241200" lvl="1" fontAlgn="base">
              <a:spcAft>
                <a:spcPts val="600"/>
              </a:spcAft>
            </a:pPr>
            <a:r>
              <a:rPr lang="en-US" dirty="0">
                <a:solidFill>
                  <a:schemeClr val="bg2"/>
                </a:solidFill>
              </a:rPr>
              <a:t>Cluster your concept.  If it’s a happy concept, what’s negative about it? If it’s a negative concept, what’s positive about it?</a:t>
            </a:r>
          </a:p>
          <a:p>
            <a:pPr fontAlgn="base">
              <a:spcAft>
                <a:spcPts val="600"/>
              </a:spcAft>
              <a:buFont typeface="Arial" panose="020B0604020202020204" pitchFamily="34" charset="0"/>
              <a:buChar char="•"/>
            </a:pPr>
            <a:r>
              <a:rPr lang="en-US" sz="2400" b="1" dirty="0">
                <a:solidFill>
                  <a:schemeClr val="bg2"/>
                </a:solidFill>
              </a:rPr>
              <a:t>Find contradiction stemming from </a:t>
            </a:r>
            <a:r>
              <a:rPr lang="en-US" sz="2400" b="1" dirty="0">
                <a:solidFill>
                  <a:schemeClr val="tx1">
                    <a:lumMod val="20000"/>
                    <a:lumOff val="80000"/>
                  </a:schemeClr>
                </a:solidFill>
              </a:rPr>
              <a:t>PLOT </a:t>
            </a:r>
          </a:p>
          <a:p>
            <a:pPr marL="241200" lvl="1" fontAlgn="base">
              <a:spcAft>
                <a:spcPts val="600"/>
              </a:spcAft>
            </a:pPr>
            <a:r>
              <a:rPr lang="en-US" dirty="0">
                <a:solidFill>
                  <a:schemeClr val="bg2"/>
                </a:solidFill>
              </a:rPr>
              <a:t>Cluster your logline. What opportunities, big and small and micro, does the story have to suggest the opposite of what actually happens?</a:t>
            </a:r>
          </a:p>
          <a:p>
            <a:pPr fontAlgn="base">
              <a:spcAft>
                <a:spcPts val="600"/>
              </a:spcAft>
              <a:buFont typeface="Arial" panose="020B0604020202020204" pitchFamily="34" charset="0"/>
              <a:buChar char="•"/>
            </a:pPr>
            <a:r>
              <a:rPr lang="en-US" sz="2400" b="1" dirty="0">
                <a:solidFill>
                  <a:schemeClr val="bg2"/>
                </a:solidFill>
              </a:rPr>
              <a:t>Find contradiction stemming from </a:t>
            </a:r>
            <a:r>
              <a:rPr lang="en-US" sz="2400" b="1" dirty="0">
                <a:solidFill>
                  <a:schemeClr val="tx1">
                    <a:lumMod val="20000"/>
                    <a:lumOff val="80000"/>
                  </a:schemeClr>
                </a:solidFill>
              </a:rPr>
              <a:t>THEME: </a:t>
            </a:r>
          </a:p>
          <a:p>
            <a:pPr marL="241200" lvl="1" fontAlgn="base">
              <a:spcAft>
                <a:spcPts val="600"/>
              </a:spcAft>
            </a:pPr>
            <a:r>
              <a:rPr lang="en-US" dirty="0">
                <a:solidFill>
                  <a:schemeClr val="bg2"/>
                </a:solidFill>
              </a:rPr>
              <a:t>Your thematic premise has an opposite statement and also suggests corollaries and contrary statements. </a:t>
            </a:r>
          </a:p>
          <a:p>
            <a:pPr marL="241200" lvl="1" fontAlgn="base">
              <a:spcAft>
                <a:spcPts val="600"/>
              </a:spcAft>
            </a:pPr>
            <a:r>
              <a:rPr lang="en-US" dirty="0">
                <a:solidFill>
                  <a:schemeClr val="bg2"/>
                </a:solidFill>
              </a:rPr>
              <a:t>Cluster your theme. Think of ideas that contradict your theme.</a:t>
            </a:r>
          </a:p>
          <a:p>
            <a:pPr fontAlgn="base">
              <a:spcAft>
                <a:spcPts val="600"/>
              </a:spcAft>
              <a:buFont typeface="Arial" panose="020B0604020202020204" pitchFamily="34" charset="0"/>
              <a:buChar char="•"/>
            </a:pPr>
            <a:r>
              <a:rPr lang="en-US" sz="2400" b="1" dirty="0">
                <a:solidFill>
                  <a:schemeClr val="bg2"/>
                </a:solidFill>
              </a:rPr>
              <a:t>Find contradiction in </a:t>
            </a:r>
            <a:r>
              <a:rPr lang="en-US" sz="2400" b="1" dirty="0">
                <a:solidFill>
                  <a:schemeClr val="tx1">
                    <a:lumMod val="20000"/>
                    <a:lumOff val="80000"/>
                  </a:schemeClr>
                </a:solidFill>
              </a:rPr>
              <a:t>CHARACTER’S INTERIORITY:</a:t>
            </a:r>
          </a:p>
          <a:p>
            <a:pPr marL="241200" lvl="1" fontAlgn="base">
              <a:spcAft>
                <a:spcPts val="600"/>
              </a:spcAft>
            </a:pPr>
            <a:r>
              <a:rPr lang="en-US" dirty="0">
                <a:solidFill>
                  <a:schemeClr val="bg2"/>
                </a:solidFill>
              </a:rPr>
              <a:t>Include character inner uncertainty or disbelief about what’s happening right now in the scene, in the moment. For example, show a character acting in a way that contradicts his desires.</a:t>
            </a:r>
          </a:p>
          <a:p>
            <a:pPr fontAlgn="base">
              <a:spcBef>
                <a:spcPts val="0"/>
              </a:spcBef>
              <a:spcAft>
                <a:spcPts val="600"/>
              </a:spcAft>
              <a:buFont typeface="Arial" panose="020B0604020202020204" pitchFamily="34" charset="0"/>
              <a:buChar char="•"/>
            </a:pPr>
            <a:endParaRPr lang="en-US" sz="1800" dirty="0">
              <a:solidFill>
                <a:schemeClr val="bg2"/>
              </a:solidFill>
            </a:endParaRPr>
          </a:p>
        </p:txBody>
      </p:sp>
      <p:sp>
        <p:nvSpPr>
          <p:cNvPr id="2" name="Slide Number Placeholder 1">
            <a:extLst>
              <a:ext uri="{FF2B5EF4-FFF2-40B4-BE49-F238E27FC236}">
                <a16:creationId xmlns:a16="http://schemas.microsoft.com/office/drawing/2014/main" id="{B80BAA06-0ACA-8B44-A346-BBAB74E7557B}"/>
              </a:ext>
            </a:extLst>
          </p:cNvPr>
          <p:cNvSpPr>
            <a:spLocks noGrp="1"/>
          </p:cNvSpPr>
          <p:nvPr>
            <p:ph type="sldNum" sz="quarter" idx="12"/>
          </p:nvPr>
        </p:nvSpPr>
        <p:spPr>
          <a:xfrm>
            <a:off x="11196280" y="6177519"/>
            <a:ext cx="689720" cy="351617"/>
          </a:xfrm>
        </p:spPr>
        <p:txBody>
          <a:bodyPr/>
          <a:lstStyle/>
          <a:p>
            <a:fld id="{8D581BC7-E183-40DB-AC97-C19EA4EB8894}" type="slidenum">
              <a:rPr lang="en-US" sz="2800" noProof="0" smtClean="0"/>
              <a:t>49</a:t>
            </a:fld>
            <a:endParaRPr lang="en-US" sz="2800" noProof="0" dirty="0"/>
          </a:p>
        </p:txBody>
      </p:sp>
    </p:spTree>
    <p:extLst>
      <p:ext uri="{BB962C8B-B14F-4D97-AF65-F5344CB8AC3E}">
        <p14:creationId xmlns:p14="http://schemas.microsoft.com/office/powerpoint/2010/main" val="192737789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B146042-A261-3D43-BF47-512853F69AA5}"/>
              </a:ext>
            </a:extLst>
          </p:cNvPr>
          <p:cNvPicPr>
            <a:picLocks noChangeAspect="1"/>
          </p:cNvPicPr>
          <p:nvPr/>
        </p:nvPicPr>
        <p:blipFill>
          <a:blip r:embed="rId2"/>
          <a:stretch>
            <a:fillRect/>
          </a:stretch>
        </p:blipFill>
        <p:spPr>
          <a:xfrm>
            <a:off x="0" y="0"/>
            <a:ext cx="12192000" cy="6858000"/>
          </a:xfrm>
          <a:prstGeom prst="rect">
            <a:avLst/>
          </a:prstGeom>
        </p:spPr>
      </p:pic>
      <p:pic>
        <p:nvPicPr>
          <p:cNvPr id="18" name="Picture Placeholder 17" descr="Abstract background">
            <a:extLst>
              <a:ext uri="{FF2B5EF4-FFF2-40B4-BE49-F238E27FC236}">
                <a16:creationId xmlns:a16="http://schemas.microsoft.com/office/drawing/2014/main" id="{FA9DAA9F-5926-4BC1-8F7B-06E0B1C2F013}"/>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a:stretch>
            <a:fillRect/>
          </a:stretch>
        </p:blipFill>
        <p:spPr>
          <a:xfrm>
            <a:off x="9512020" y="-20834"/>
            <a:ext cx="2333108" cy="2395544"/>
          </a:xfrm>
        </p:spPr>
      </p:pic>
      <p:sp>
        <p:nvSpPr>
          <p:cNvPr id="3" name="Slide Number Placeholder 2">
            <a:extLst>
              <a:ext uri="{FF2B5EF4-FFF2-40B4-BE49-F238E27FC236}">
                <a16:creationId xmlns:a16="http://schemas.microsoft.com/office/drawing/2014/main" id="{A544EB24-3240-D149-9FD1-F35A92A409A8}"/>
              </a:ext>
            </a:extLst>
          </p:cNvPr>
          <p:cNvSpPr>
            <a:spLocks noGrp="1"/>
          </p:cNvSpPr>
          <p:nvPr>
            <p:ph type="sldNum" sz="quarter" idx="12"/>
          </p:nvPr>
        </p:nvSpPr>
        <p:spPr/>
        <p:txBody>
          <a:bodyPr/>
          <a:lstStyle/>
          <a:p>
            <a:fld id="{8D581BC7-E183-40DB-AC97-C19EA4EB8894}" type="slidenum">
              <a:rPr lang="en-US" noProof="0" smtClean="0"/>
              <a:t>50</a:t>
            </a:fld>
            <a:endParaRPr lang="en-US" noProof="0" dirty="0"/>
          </a:p>
        </p:txBody>
      </p:sp>
      <p:sp>
        <p:nvSpPr>
          <p:cNvPr id="11" name="Title 4">
            <a:extLst>
              <a:ext uri="{FF2B5EF4-FFF2-40B4-BE49-F238E27FC236}">
                <a16:creationId xmlns:a16="http://schemas.microsoft.com/office/drawing/2014/main" id="{9E288B9C-0A81-8A45-9A4A-760D438F6312}"/>
              </a:ext>
            </a:extLst>
          </p:cNvPr>
          <p:cNvSpPr>
            <a:spLocks noGrp="1"/>
          </p:cNvSpPr>
          <p:nvPr>
            <p:ph type="title"/>
          </p:nvPr>
        </p:nvSpPr>
        <p:spPr>
          <a:xfrm>
            <a:off x="502194" y="324988"/>
            <a:ext cx="11383806" cy="638670"/>
          </a:xfrm>
        </p:spPr>
        <p:txBody>
          <a:bodyPr anchor="t">
            <a:noAutofit/>
          </a:bodyPr>
          <a:lstStyle/>
          <a:p>
            <a:r>
              <a:rPr lang="en-US" sz="2200" dirty="0"/>
              <a:t>Example of Clustering:</a:t>
            </a:r>
          </a:p>
        </p:txBody>
      </p:sp>
      <p:sp>
        <p:nvSpPr>
          <p:cNvPr id="12" name="Title 4">
            <a:extLst>
              <a:ext uri="{FF2B5EF4-FFF2-40B4-BE49-F238E27FC236}">
                <a16:creationId xmlns:a16="http://schemas.microsoft.com/office/drawing/2014/main" id="{B69DFF02-0FF8-BE48-9472-AC1E214D8FF0}"/>
              </a:ext>
            </a:extLst>
          </p:cNvPr>
          <p:cNvSpPr txBox="1">
            <a:spLocks/>
          </p:cNvSpPr>
          <p:nvPr/>
        </p:nvSpPr>
        <p:spPr>
          <a:xfrm>
            <a:off x="397771" y="802106"/>
            <a:ext cx="11488229" cy="5692824"/>
          </a:xfrm>
          <a:prstGeom prst="rect">
            <a:avLst/>
          </a:prstGeom>
          <a:solidFill>
            <a:schemeClr val="bg2"/>
          </a:solidFill>
        </p:spPr>
        <p:txBody>
          <a:bodyPr vert="horz" lIns="0" tIns="0" rIns="0" bIns="0" rtlCol="0" anchor="t">
            <a:noAutofit/>
          </a:bodyPr>
          <a:lstStyle>
            <a:lvl1pPr algn="l" defTabSz="914400" rtl="0" eaLnBrk="1" latinLnBrk="0" hangingPunct="1">
              <a:lnSpc>
                <a:spcPct val="90000"/>
              </a:lnSpc>
              <a:spcBef>
                <a:spcPct val="0"/>
              </a:spcBef>
              <a:buNone/>
              <a:defRPr sz="3600" b="1" kern="1200">
                <a:solidFill>
                  <a:schemeClr val="bg2"/>
                </a:solidFill>
                <a:latin typeface="+mj-lt"/>
                <a:ea typeface="+mj-ea"/>
                <a:cs typeface="+mj-cs"/>
              </a:defRPr>
            </a:lvl1pPr>
          </a:lstStyle>
          <a:p>
            <a:pPr marL="91440" indent="228600">
              <a:spcAft>
                <a:spcPts val="600"/>
              </a:spcAft>
            </a:pPr>
            <a:endParaRPr lang="en-US" sz="1900" b="0" dirty="0">
              <a:solidFill>
                <a:schemeClr val="bg1"/>
              </a:solidFill>
            </a:endParaRPr>
          </a:p>
        </p:txBody>
      </p:sp>
      <p:sp>
        <p:nvSpPr>
          <p:cNvPr id="6" name="Title 1">
            <a:extLst>
              <a:ext uri="{FF2B5EF4-FFF2-40B4-BE49-F238E27FC236}">
                <a16:creationId xmlns:a16="http://schemas.microsoft.com/office/drawing/2014/main" id="{AE22590A-38CC-0144-8875-1912C5E52A79}"/>
              </a:ext>
            </a:extLst>
          </p:cNvPr>
          <p:cNvSpPr txBox="1">
            <a:spLocks/>
          </p:cNvSpPr>
          <p:nvPr/>
        </p:nvSpPr>
        <p:spPr>
          <a:xfrm>
            <a:off x="803276" y="1123052"/>
            <a:ext cx="2918492" cy="4756603"/>
          </a:xfrm>
          <a:prstGeom prst="rect">
            <a:avLst/>
          </a:prstGeom>
        </p:spPr>
        <p:txBody>
          <a:bodyPr vert="horz" lIns="0" tIns="0" rIns="0" bIns="0" rtlCol="0" anchor="t">
            <a:normAutofit fontScale="97500"/>
          </a:bodyPr>
          <a:lstStyle>
            <a:lvl1pPr algn="l" defTabSz="914400" rtl="0" eaLnBrk="1" latinLnBrk="0" hangingPunct="1">
              <a:lnSpc>
                <a:spcPct val="90000"/>
              </a:lnSpc>
              <a:spcBef>
                <a:spcPct val="0"/>
              </a:spcBef>
              <a:buNone/>
              <a:defRPr sz="3600" b="1" kern="1200">
                <a:solidFill>
                  <a:schemeClr val="bg2"/>
                </a:solidFill>
                <a:latin typeface="+mj-lt"/>
                <a:ea typeface="+mj-ea"/>
                <a:cs typeface="+mj-cs"/>
              </a:defRPr>
            </a:lvl1pPr>
          </a:lstStyle>
          <a:p>
            <a:r>
              <a:rPr lang="en-US" sz="2800" dirty="0">
                <a:solidFill>
                  <a:schemeClr val="bg1"/>
                </a:solidFill>
              </a:rPr>
              <a:t>Find the contradictions.</a:t>
            </a:r>
          </a:p>
          <a:p>
            <a:endParaRPr lang="en-US" sz="2800" dirty="0">
              <a:solidFill>
                <a:schemeClr val="bg1"/>
              </a:solidFill>
            </a:endParaRPr>
          </a:p>
          <a:p>
            <a:r>
              <a:rPr lang="en-US" sz="2800" dirty="0">
                <a:solidFill>
                  <a:schemeClr val="bg1"/>
                </a:solidFill>
              </a:rPr>
              <a:t>Logline: </a:t>
            </a:r>
          </a:p>
          <a:p>
            <a:r>
              <a:rPr lang="en-US" sz="2800" b="0" dirty="0">
                <a:solidFill>
                  <a:schemeClr val="bg1"/>
                </a:solidFill>
              </a:rPr>
              <a:t>A mysterious girl becomes muse to a shy painter, but he’s not so sure she doesn’t have nefarious motives.</a:t>
            </a:r>
          </a:p>
          <a:p>
            <a:endParaRPr lang="en-US" sz="2800" b="0" dirty="0">
              <a:solidFill>
                <a:schemeClr val="bg1"/>
              </a:solidFill>
            </a:endParaRPr>
          </a:p>
        </p:txBody>
      </p:sp>
      <p:pic>
        <p:nvPicPr>
          <p:cNvPr id="10" name="Picture 9">
            <a:extLst>
              <a:ext uri="{FF2B5EF4-FFF2-40B4-BE49-F238E27FC236}">
                <a16:creationId xmlns:a16="http://schemas.microsoft.com/office/drawing/2014/main" id="{1F532F75-A827-CF43-BF7C-69C2537AAD96}"/>
              </a:ext>
            </a:extLst>
          </p:cNvPr>
          <p:cNvPicPr>
            <a:picLocks noChangeAspect="1"/>
          </p:cNvPicPr>
          <p:nvPr/>
        </p:nvPicPr>
        <p:blipFill>
          <a:blip r:embed="rId4"/>
          <a:stretch>
            <a:fillRect/>
          </a:stretch>
        </p:blipFill>
        <p:spPr>
          <a:xfrm>
            <a:off x="4103854" y="963658"/>
            <a:ext cx="7009685" cy="5399525"/>
          </a:xfrm>
          <a:prstGeom prst="rect">
            <a:avLst/>
          </a:prstGeom>
        </p:spPr>
      </p:pic>
    </p:spTree>
    <p:extLst>
      <p:ext uri="{BB962C8B-B14F-4D97-AF65-F5344CB8AC3E}">
        <p14:creationId xmlns:p14="http://schemas.microsoft.com/office/powerpoint/2010/main" val="70643215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06C22-D0C4-4D8E-86F7-1A902F1CA7AB}"/>
              </a:ext>
            </a:extLst>
          </p:cNvPr>
          <p:cNvSpPr>
            <a:spLocks noGrp="1"/>
          </p:cNvSpPr>
          <p:nvPr>
            <p:ph type="title"/>
          </p:nvPr>
        </p:nvSpPr>
        <p:spPr>
          <a:xfrm>
            <a:off x="803275" y="1123053"/>
            <a:ext cx="8329149" cy="804338"/>
          </a:xfrm>
        </p:spPr>
        <p:txBody>
          <a:bodyPr anchor="t">
            <a:normAutofit fontScale="90000"/>
          </a:bodyPr>
          <a:lstStyle/>
          <a:p>
            <a:r>
              <a:rPr lang="en-US" dirty="0"/>
              <a:t>What did you learn from the exercises?</a:t>
            </a:r>
          </a:p>
        </p:txBody>
      </p:sp>
      <p:sp>
        <p:nvSpPr>
          <p:cNvPr id="7" name="Text Placeholder 6">
            <a:extLst>
              <a:ext uri="{FF2B5EF4-FFF2-40B4-BE49-F238E27FC236}">
                <a16:creationId xmlns:a16="http://schemas.microsoft.com/office/drawing/2014/main" id="{1EBE5B37-5B62-411B-BD45-E04DD958A3F9}"/>
              </a:ext>
            </a:extLst>
          </p:cNvPr>
          <p:cNvSpPr>
            <a:spLocks noGrp="1"/>
          </p:cNvSpPr>
          <p:nvPr>
            <p:ph type="body" idx="14"/>
          </p:nvPr>
        </p:nvSpPr>
        <p:spPr>
          <a:xfrm>
            <a:off x="1287212" y="2107077"/>
            <a:ext cx="8794337" cy="4027505"/>
          </a:xfrm>
        </p:spPr>
        <p:txBody>
          <a:bodyPr>
            <a:normAutofit lnSpcReduction="10000"/>
          </a:bodyPr>
          <a:lstStyle/>
          <a:p>
            <a:pPr marL="407988" indent="-407988"/>
            <a:r>
              <a:rPr lang="en-US" sz="3200" dirty="0">
                <a:solidFill>
                  <a:schemeClr val="bg2"/>
                </a:solidFill>
              </a:rPr>
              <a:t>What did you learn about your character’s conflicted emotion?</a:t>
            </a:r>
          </a:p>
          <a:p>
            <a:pPr marL="407988" indent="-407988"/>
            <a:r>
              <a:rPr lang="en-US" sz="3200" dirty="0">
                <a:solidFill>
                  <a:schemeClr val="bg2"/>
                </a:solidFill>
              </a:rPr>
              <a:t>Did you find any way to add tension to your setting?</a:t>
            </a:r>
          </a:p>
          <a:p>
            <a:pPr marL="407988" indent="-407988"/>
            <a:r>
              <a:rPr lang="en-US" sz="3200" dirty="0">
                <a:solidFill>
                  <a:schemeClr val="bg2"/>
                </a:solidFill>
              </a:rPr>
              <a:t>Did you find a way to add tension to your descriptions?</a:t>
            </a:r>
          </a:p>
          <a:p>
            <a:pPr marL="407988" indent="-407988"/>
            <a:r>
              <a:rPr lang="en-US" sz="3200" dirty="0">
                <a:solidFill>
                  <a:schemeClr val="bg2"/>
                </a:solidFill>
              </a:rPr>
              <a:t>Did you find a way to add conflict to your dialogue?</a:t>
            </a:r>
          </a:p>
        </p:txBody>
      </p:sp>
      <p:pic>
        <p:nvPicPr>
          <p:cNvPr id="18" name="Picture Placeholder 17" descr="Abstract background">
            <a:extLst>
              <a:ext uri="{FF2B5EF4-FFF2-40B4-BE49-F238E27FC236}">
                <a16:creationId xmlns:a16="http://schemas.microsoft.com/office/drawing/2014/main" id="{FA9DAA9F-5926-4BC1-8F7B-06E0B1C2F013}"/>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a:xfrm>
            <a:off x="9512020" y="-20834"/>
            <a:ext cx="2333108" cy="2395544"/>
          </a:xfrm>
        </p:spPr>
      </p:pic>
      <p:sp>
        <p:nvSpPr>
          <p:cNvPr id="3" name="Slide Number Placeholder 2">
            <a:extLst>
              <a:ext uri="{FF2B5EF4-FFF2-40B4-BE49-F238E27FC236}">
                <a16:creationId xmlns:a16="http://schemas.microsoft.com/office/drawing/2014/main" id="{C2C686CD-9263-D744-AA63-B757CB88AEE1}"/>
              </a:ext>
            </a:extLst>
          </p:cNvPr>
          <p:cNvSpPr>
            <a:spLocks noGrp="1"/>
          </p:cNvSpPr>
          <p:nvPr>
            <p:ph type="sldNum" sz="quarter" idx="12"/>
          </p:nvPr>
        </p:nvSpPr>
        <p:spPr/>
        <p:txBody>
          <a:bodyPr/>
          <a:lstStyle/>
          <a:p>
            <a:fld id="{8D581BC7-E183-40DB-AC97-C19EA4EB8894}" type="slidenum">
              <a:rPr lang="en-US" noProof="0" smtClean="0"/>
              <a:t>51</a:t>
            </a:fld>
            <a:endParaRPr lang="en-US" noProof="0" dirty="0"/>
          </a:p>
        </p:txBody>
      </p:sp>
    </p:spTree>
    <p:extLst>
      <p:ext uri="{BB962C8B-B14F-4D97-AF65-F5344CB8AC3E}">
        <p14:creationId xmlns:p14="http://schemas.microsoft.com/office/powerpoint/2010/main" val="30062919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BCAB2DE-EF98-46F8-A621-2E1A6624F138}"/>
              </a:ext>
            </a:extLst>
          </p:cNvPr>
          <p:cNvSpPr>
            <a:spLocks noGrp="1"/>
          </p:cNvSpPr>
          <p:nvPr>
            <p:ph type="title"/>
          </p:nvPr>
        </p:nvSpPr>
        <p:spPr>
          <a:xfrm>
            <a:off x="3176584" y="457496"/>
            <a:ext cx="4494133" cy="804338"/>
          </a:xfrm>
        </p:spPr>
        <p:txBody>
          <a:bodyPr/>
          <a:lstStyle/>
          <a:p>
            <a:r>
              <a:rPr lang="en-US" dirty="0"/>
              <a:t>References:</a:t>
            </a:r>
          </a:p>
        </p:txBody>
      </p:sp>
      <p:pic>
        <p:nvPicPr>
          <p:cNvPr id="11" name="Picture Placeholder 10" descr="Abstract background">
            <a:extLst>
              <a:ext uri="{FF2B5EF4-FFF2-40B4-BE49-F238E27FC236}">
                <a16:creationId xmlns:a16="http://schemas.microsoft.com/office/drawing/2014/main" id="{FBF9093D-0565-48ED-AA9F-AE0E34947179}"/>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a:stretch>
            <a:fillRect/>
          </a:stretch>
        </p:blipFill>
        <p:spPr/>
      </p:pic>
      <p:sp>
        <p:nvSpPr>
          <p:cNvPr id="5" name="Slide Number Placeholder 4">
            <a:extLst>
              <a:ext uri="{FF2B5EF4-FFF2-40B4-BE49-F238E27FC236}">
                <a16:creationId xmlns:a16="http://schemas.microsoft.com/office/drawing/2014/main" id="{5C57986C-983F-481D-81FB-E03E9127DF12}"/>
              </a:ext>
            </a:extLst>
          </p:cNvPr>
          <p:cNvSpPr>
            <a:spLocks noGrp="1"/>
          </p:cNvSpPr>
          <p:nvPr>
            <p:ph type="sldNum" sz="quarter" idx="12"/>
          </p:nvPr>
        </p:nvSpPr>
        <p:spPr/>
        <p:txBody>
          <a:bodyPr/>
          <a:lstStyle/>
          <a:p>
            <a:fld id="{8D581BC7-E183-40DB-AC97-C19EA4EB8894}" type="slidenum">
              <a:rPr lang="en-US" smtClean="0"/>
              <a:t>52</a:t>
            </a:fld>
            <a:endParaRPr lang="en-US" dirty="0"/>
          </a:p>
        </p:txBody>
      </p:sp>
      <p:sp>
        <p:nvSpPr>
          <p:cNvPr id="8" name="Text Placeholder 6">
            <a:extLst>
              <a:ext uri="{FF2B5EF4-FFF2-40B4-BE49-F238E27FC236}">
                <a16:creationId xmlns:a16="http://schemas.microsoft.com/office/drawing/2014/main" id="{54269DC7-64A7-3348-85F6-7C408A45DDF7}"/>
              </a:ext>
            </a:extLst>
          </p:cNvPr>
          <p:cNvSpPr txBox="1">
            <a:spLocks/>
          </p:cNvSpPr>
          <p:nvPr/>
        </p:nvSpPr>
        <p:spPr>
          <a:xfrm>
            <a:off x="3198690" y="1912946"/>
            <a:ext cx="5085535" cy="3222157"/>
          </a:xfrm>
          <a:prstGeom prst="rect">
            <a:avLst/>
          </a:prstGeom>
        </p:spPr>
        <p:txBody>
          <a:bodyPr vert="horz" lIns="91440" tIns="45720" rIns="91440" bIns="45720" rtlCol="0" anchor="t" anchorCtr="0">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07988" indent="-407988" algn="l"/>
            <a:r>
              <a:rPr lang="en-US" sz="3200" i="1" dirty="0">
                <a:solidFill>
                  <a:schemeClr val="bg2"/>
                </a:solidFill>
              </a:rPr>
              <a:t>The Fire in Fiction, </a:t>
            </a:r>
            <a:r>
              <a:rPr lang="en-US" sz="3200" dirty="0">
                <a:solidFill>
                  <a:schemeClr val="bg2"/>
                </a:solidFill>
              </a:rPr>
              <a:t>by Donald Maas</a:t>
            </a:r>
          </a:p>
          <a:p>
            <a:pPr marL="407988" indent="-407988" algn="l"/>
            <a:endParaRPr lang="en-US" sz="3200" dirty="0">
              <a:solidFill>
                <a:schemeClr val="bg2"/>
              </a:solidFill>
            </a:endParaRPr>
          </a:p>
          <a:p>
            <a:pPr marL="407988" indent="-407988" algn="l"/>
            <a:r>
              <a:rPr lang="en-US" sz="3200" i="1" dirty="0">
                <a:solidFill>
                  <a:schemeClr val="bg2"/>
                </a:solidFill>
              </a:rPr>
              <a:t>Writing the Natural Way, </a:t>
            </a:r>
            <a:r>
              <a:rPr lang="en-US" sz="3200" dirty="0">
                <a:solidFill>
                  <a:schemeClr val="bg2"/>
                </a:solidFill>
              </a:rPr>
              <a:t>by Gabriele Rico, </a:t>
            </a:r>
            <a:r>
              <a:rPr lang="en-US" sz="3200" dirty="0" err="1">
                <a:solidFill>
                  <a:schemeClr val="bg2"/>
                </a:solidFill>
              </a:rPr>
              <a:t>Ph.D</a:t>
            </a:r>
            <a:endParaRPr lang="en-US" sz="3200" dirty="0">
              <a:solidFill>
                <a:schemeClr val="bg2"/>
              </a:solidFill>
            </a:endParaRPr>
          </a:p>
          <a:p>
            <a:pPr marL="407988" indent="-407988" algn="l"/>
            <a:endParaRPr lang="en-US" sz="3200" dirty="0">
              <a:solidFill>
                <a:schemeClr val="bg2"/>
              </a:solidFill>
            </a:endParaRPr>
          </a:p>
          <a:p>
            <a:pPr marL="407988" indent="-407988" algn="l"/>
            <a:r>
              <a:rPr lang="en-US" sz="3200" i="1" dirty="0">
                <a:solidFill>
                  <a:schemeClr val="bg2"/>
                </a:solidFill>
              </a:rPr>
              <a:t>Poetic Rhythm, </a:t>
            </a:r>
            <a:r>
              <a:rPr lang="en-US" sz="3200" dirty="0">
                <a:solidFill>
                  <a:schemeClr val="bg2"/>
                </a:solidFill>
              </a:rPr>
              <a:t>by Derek </a:t>
            </a:r>
            <a:r>
              <a:rPr lang="en-US" sz="3200" dirty="0" err="1">
                <a:solidFill>
                  <a:schemeClr val="bg2"/>
                </a:solidFill>
              </a:rPr>
              <a:t>Attridge</a:t>
            </a:r>
            <a:r>
              <a:rPr lang="en-US" sz="3200" dirty="0">
                <a:solidFill>
                  <a:schemeClr val="bg2"/>
                </a:solidFill>
              </a:rPr>
              <a:t> </a:t>
            </a:r>
          </a:p>
        </p:txBody>
      </p:sp>
      <p:pic>
        <p:nvPicPr>
          <p:cNvPr id="3" name="Picture 2">
            <a:extLst>
              <a:ext uri="{FF2B5EF4-FFF2-40B4-BE49-F238E27FC236}">
                <a16:creationId xmlns:a16="http://schemas.microsoft.com/office/drawing/2014/main" id="{DAFF4440-B8C3-954F-9C72-900B114A762B}"/>
              </a:ext>
            </a:extLst>
          </p:cNvPr>
          <p:cNvPicPr>
            <a:picLocks noChangeAspect="1"/>
          </p:cNvPicPr>
          <p:nvPr/>
        </p:nvPicPr>
        <p:blipFill>
          <a:blip r:embed="rId3"/>
          <a:stretch>
            <a:fillRect/>
          </a:stretch>
        </p:blipFill>
        <p:spPr>
          <a:xfrm>
            <a:off x="242047" y="336141"/>
            <a:ext cx="2755900" cy="4445000"/>
          </a:xfrm>
          <a:prstGeom prst="rect">
            <a:avLst/>
          </a:prstGeom>
        </p:spPr>
      </p:pic>
      <p:pic>
        <p:nvPicPr>
          <p:cNvPr id="4" name="Picture 3">
            <a:extLst>
              <a:ext uri="{FF2B5EF4-FFF2-40B4-BE49-F238E27FC236}">
                <a16:creationId xmlns:a16="http://schemas.microsoft.com/office/drawing/2014/main" id="{2763C9B5-6513-4B46-970A-C6B36F46C0A4}"/>
              </a:ext>
            </a:extLst>
          </p:cNvPr>
          <p:cNvPicPr>
            <a:picLocks noChangeAspect="1"/>
          </p:cNvPicPr>
          <p:nvPr/>
        </p:nvPicPr>
        <p:blipFill>
          <a:blip r:embed="rId4"/>
          <a:stretch>
            <a:fillRect/>
          </a:stretch>
        </p:blipFill>
        <p:spPr>
          <a:xfrm>
            <a:off x="8729358" y="192127"/>
            <a:ext cx="3017508" cy="3467323"/>
          </a:xfrm>
          <a:prstGeom prst="rect">
            <a:avLst/>
          </a:prstGeom>
        </p:spPr>
      </p:pic>
      <p:pic>
        <p:nvPicPr>
          <p:cNvPr id="12" name="Picture 11">
            <a:extLst>
              <a:ext uri="{FF2B5EF4-FFF2-40B4-BE49-F238E27FC236}">
                <a16:creationId xmlns:a16="http://schemas.microsoft.com/office/drawing/2014/main" id="{805F29A0-521F-114F-B2B7-2C9346D564BB}"/>
              </a:ext>
            </a:extLst>
          </p:cNvPr>
          <p:cNvPicPr>
            <a:picLocks noChangeAspect="1"/>
          </p:cNvPicPr>
          <p:nvPr/>
        </p:nvPicPr>
        <p:blipFill>
          <a:blip r:embed="rId5"/>
          <a:stretch>
            <a:fillRect/>
          </a:stretch>
        </p:blipFill>
        <p:spPr>
          <a:xfrm>
            <a:off x="7514768" y="3762233"/>
            <a:ext cx="2429179" cy="3665077"/>
          </a:xfrm>
          <a:prstGeom prst="rect">
            <a:avLst/>
          </a:prstGeom>
        </p:spPr>
      </p:pic>
    </p:spTree>
    <p:extLst>
      <p:ext uri="{BB962C8B-B14F-4D97-AF65-F5344CB8AC3E}">
        <p14:creationId xmlns:p14="http://schemas.microsoft.com/office/powerpoint/2010/main" val="68931181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2F9A33A-E955-4DFB-9469-3FDBA6703985}"/>
              </a:ext>
            </a:extLst>
          </p:cNvPr>
          <p:cNvSpPr>
            <a:spLocks noGrp="1"/>
          </p:cNvSpPr>
          <p:nvPr>
            <p:ph type="title"/>
          </p:nvPr>
        </p:nvSpPr>
        <p:spPr/>
        <p:txBody>
          <a:bodyPr/>
          <a:lstStyle/>
          <a:p>
            <a:r>
              <a:rPr lang="en-US" dirty="0"/>
              <a:t>THANK YOU!</a:t>
            </a:r>
            <a:endParaRPr lang="ru-RU" dirty="0"/>
          </a:p>
        </p:txBody>
      </p:sp>
      <p:sp>
        <p:nvSpPr>
          <p:cNvPr id="7" name="Text Placeholder 6">
            <a:extLst>
              <a:ext uri="{FF2B5EF4-FFF2-40B4-BE49-F238E27FC236}">
                <a16:creationId xmlns:a16="http://schemas.microsoft.com/office/drawing/2014/main" id="{58804881-51D2-4A81-BABB-704FBED23EB9}"/>
              </a:ext>
            </a:extLst>
          </p:cNvPr>
          <p:cNvSpPr>
            <a:spLocks noGrp="1"/>
          </p:cNvSpPr>
          <p:nvPr>
            <p:ph type="body" sz="quarter" idx="15"/>
          </p:nvPr>
        </p:nvSpPr>
        <p:spPr/>
        <p:txBody>
          <a:bodyPr/>
          <a:lstStyle/>
          <a:p>
            <a:r>
              <a:rPr lang="en-US" dirty="0"/>
              <a:t>Sally Bosco</a:t>
            </a:r>
            <a:endParaRPr lang="ru-RU" dirty="0"/>
          </a:p>
        </p:txBody>
      </p:sp>
      <p:sp>
        <p:nvSpPr>
          <p:cNvPr id="12" name="Text Placeholder 11">
            <a:extLst>
              <a:ext uri="{FF2B5EF4-FFF2-40B4-BE49-F238E27FC236}">
                <a16:creationId xmlns:a16="http://schemas.microsoft.com/office/drawing/2014/main" id="{85395049-FB9C-455B-8DCA-4BD0D35F1DF5}"/>
              </a:ext>
            </a:extLst>
          </p:cNvPr>
          <p:cNvSpPr>
            <a:spLocks noGrp="1"/>
          </p:cNvSpPr>
          <p:nvPr>
            <p:ph type="body" sz="quarter" idx="20"/>
          </p:nvPr>
        </p:nvSpPr>
        <p:spPr/>
        <p:txBody>
          <a:bodyPr/>
          <a:lstStyle/>
          <a:p>
            <a:r>
              <a:rPr lang="en-US" dirty="0"/>
              <a:t>Website:</a:t>
            </a:r>
            <a:endParaRPr lang="ru-RU" dirty="0"/>
          </a:p>
        </p:txBody>
      </p:sp>
      <p:sp>
        <p:nvSpPr>
          <p:cNvPr id="13" name="Text Placeholder 12">
            <a:extLst>
              <a:ext uri="{FF2B5EF4-FFF2-40B4-BE49-F238E27FC236}">
                <a16:creationId xmlns:a16="http://schemas.microsoft.com/office/drawing/2014/main" id="{D55212BC-6862-4B56-B856-7A97BBD3D4F1}"/>
              </a:ext>
            </a:extLst>
          </p:cNvPr>
          <p:cNvSpPr>
            <a:spLocks noGrp="1"/>
          </p:cNvSpPr>
          <p:nvPr>
            <p:ph type="body" sz="quarter" idx="21"/>
          </p:nvPr>
        </p:nvSpPr>
        <p:spPr/>
        <p:txBody>
          <a:bodyPr/>
          <a:lstStyle/>
          <a:p>
            <a:r>
              <a:rPr lang="en-US" err="1"/>
              <a:t>SallyBosco</a:t>
            </a:r>
            <a:r>
              <a:rPr lang="en-US"/>
              <a:t>.com</a:t>
            </a:r>
            <a:endParaRPr lang="en-US" dirty="0"/>
          </a:p>
        </p:txBody>
      </p:sp>
      <p:pic>
        <p:nvPicPr>
          <p:cNvPr id="15" name="Picture Placeholder 14" descr="Abstract background">
            <a:extLst>
              <a:ext uri="{FF2B5EF4-FFF2-40B4-BE49-F238E27FC236}">
                <a16:creationId xmlns:a16="http://schemas.microsoft.com/office/drawing/2014/main" id="{72AD0CC3-F8DE-4C10-916A-24BC65B1D283}"/>
              </a:ext>
            </a:extLst>
          </p:cNvPr>
          <p:cNvPicPr>
            <a:picLocks noGrp="1" noChangeAspect="1"/>
          </p:cNvPicPr>
          <p:nvPr>
            <p:ph type="pic" sz="quarter" idx="22"/>
          </p:nvPr>
        </p:nvPicPr>
        <p:blipFill>
          <a:blip r:embed="rId2">
            <a:extLst>
              <a:ext uri="{28A0092B-C50C-407E-A947-70E740481C1C}">
                <a14:useLocalDpi xmlns:a14="http://schemas.microsoft.com/office/drawing/2010/main" val="0"/>
              </a:ext>
            </a:extLst>
          </a:blip>
          <a:srcRect/>
          <a:stretch>
            <a:fillRect/>
          </a:stretch>
        </p:blipFill>
        <p:spPr/>
      </p:pic>
      <p:sp>
        <p:nvSpPr>
          <p:cNvPr id="2" name="Slide Number Placeholder 1">
            <a:extLst>
              <a:ext uri="{FF2B5EF4-FFF2-40B4-BE49-F238E27FC236}">
                <a16:creationId xmlns:a16="http://schemas.microsoft.com/office/drawing/2014/main" id="{F787AC8E-57BB-8A44-BA5B-3A8C6CC3DB83}"/>
              </a:ext>
            </a:extLst>
          </p:cNvPr>
          <p:cNvSpPr>
            <a:spLocks noGrp="1"/>
          </p:cNvSpPr>
          <p:nvPr>
            <p:ph type="sldNum" sz="quarter" idx="12"/>
          </p:nvPr>
        </p:nvSpPr>
        <p:spPr/>
        <p:txBody>
          <a:bodyPr/>
          <a:lstStyle/>
          <a:p>
            <a:fld id="{8D581BC7-E183-40DB-AC97-C19EA4EB8894}" type="slidenum">
              <a:rPr lang="en-US" noProof="0" smtClean="0"/>
              <a:t>53</a:t>
            </a:fld>
            <a:endParaRPr lang="en-US" noProof="0" dirty="0"/>
          </a:p>
        </p:txBody>
      </p:sp>
    </p:spTree>
    <p:extLst>
      <p:ext uri="{BB962C8B-B14F-4D97-AF65-F5344CB8AC3E}">
        <p14:creationId xmlns:p14="http://schemas.microsoft.com/office/powerpoint/2010/main" val="2695672276"/>
      </p:ext>
    </p:extLst>
  </p:cSld>
  <p:clrMapOvr>
    <a:masterClrMapping/>
  </p:clrMapOvr>
</p:sld>
</file>

<file path=ppt/theme/theme1.xml><?xml version="1.0" encoding="utf-8"?>
<a:theme xmlns:a="http://schemas.openxmlformats.org/drawingml/2006/main" name="TF56488565">
  <a:themeElements>
    <a:clrScheme name="Custom 12">
      <a:dk1>
        <a:srgbClr val="00BBBB"/>
      </a:dk1>
      <a:lt1>
        <a:srgbClr val="000000"/>
      </a:lt1>
      <a:dk2>
        <a:srgbClr val="999999"/>
      </a:dk2>
      <a:lt2>
        <a:srgbClr val="FFFFFF"/>
      </a:lt2>
      <a:accent1>
        <a:srgbClr val="004448"/>
      </a:accent1>
      <a:accent2>
        <a:srgbClr val="482845"/>
      </a:accent2>
      <a:accent3>
        <a:srgbClr val="7A0000"/>
      </a:accent3>
      <a:accent4>
        <a:srgbClr val="969959"/>
      </a:accent4>
      <a:accent5>
        <a:srgbClr val="225B5F"/>
      </a:accent5>
      <a:accent6>
        <a:srgbClr val="3D8C41"/>
      </a:accent6>
      <a:hlink>
        <a:srgbClr val="7F7F7F"/>
      </a:hlink>
      <a:folHlink>
        <a:srgbClr val="7F7F7F"/>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a:solidFill>
            <a:schemeClr val="tx2"/>
          </a:solid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F56488565_Futuristic pitch deck_AAS_v4" id="{81C854B4-8588-4171-B50E-9B042741D072}" vid="{97BC3161-E59E-4E12-8009-4336211748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01743C61-8CA7-48FF-B2A3-6055DA854CF6}">
  <ds:schemaRefs>
    <ds:schemaRef ds:uri="http://schemas.microsoft.com/sharepoint/v3/contenttype/forms"/>
  </ds:schemaRefs>
</ds:datastoreItem>
</file>

<file path=customXml/itemProps2.xml><?xml version="1.0" encoding="utf-8"?>
<ds:datastoreItem xmlns:ds="http://schemas.openxmlformats.org/officeDocument/2006/customXml" ds:itemID="{472965D8-9C19-4E48-8421-5D6B21FC440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726A944-A9F4-4295-9B5E-C397EB1318B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{01284224-C3AC-EA4C-98D7-4748C9D09E35}tf10001069</Template>
  <TotalTime>0</TotalTime>
  <Words>5111</Words>
  <Application>Microsoft Macintosh PowerPoint</Application>
  <PresentationFormat>Widescreen</PresentationFormat>
  <Paragraphs>356</Paragraphs>
  <Slides>53</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53</vt:i4>
      </vt:variant>
    </vt:vector>
  </HeadingPairs>
  <TitlesOfParts>
    <vt:vector size="63" baseType="lpstr">
      <vt:lpstr>Arial</vt:lpstr>
      <vt:lpstr>Calibri</vt:lpstr>
      <vt:lpstr>Corbel</vt:lpstr>
      <vt:lpstr>Courier New</vt:lpstr>
      <vt:lpstr>Gill Sans MT</vt:lpstr>
      <vt:lpstr>Segoe UI</vt:lpstr>
      <vt:lpstr>Segoe UI Light</vt:lpstr>
      <vt:lpstr>Segoe UI Semibold</vt:lpstr>
      <vt:lpstr>Tahoma</vt:lpstr>
      <vt:lpstr>TF56488565</vt:lpstr>
      <vt:lpstr>Using Microtension to Up Your Writing Game</vt:lpstr>
      <vt:lpstr>PowerPoint Presentation</vt:lpstr>
      <vt:lpstr>PowerPoint Presentation</vt:lpstr>
      <vt:lpstr>PowerPoint Presentation</vt:lpstr>
      <vt:lpstr>PowerPoint Presentation</vt:lpstr>
      <vt:lpstr>Today we’ll talk about: </vt:lpstr>
      <vt:lpstr>What is an Microtension? </vt:lpstr>
      <vt:lpstr>Macro vs. Micro Tension?</vt:lpstr>
      <vt:lpstr>Macro Tension:</vt:lpstr>
      <vt:lpstr>What are the elements of microtension, and how do I use them?</vt:lpstr>
      <vt:lpstr>PowerPoint Presentation</vt:lpstr>
      <vt:lpstr>PowerPoint Presentation</vt:lpstr>
      <vt:lpstr>Creating Microtension in Dialogue:</vt:lpstr>
      <vt:lpstr>Use Contradiction in Dialogue:</vt:lpstr>
      <vt:lpstr>Use Contradiction in Dialogue: (con’t)</vt:lpstr>
      <vt:lpstr>Example for Microtension in Dialogue: The Red Tree by Caitlin R. Kiernan </vt:lpstr>
      <vt:lpstr>Action</vt:lpstr>
      <vt:lpstr>Microtension in Action:</vt:lpstr>
      <vt:lpstr>Use Contradiction in Action: </vt:lpstr>
      <vt:lpstr>Example of Microtension in Action: The Fifth Season by N.K. Jemisin</vt:lpstr>
      <vt:lpstr>Exposition</vt:lpstr>
      <vt:lpstr>Microtension in Exposition</vt:lpstr>
      <vt:lpstr>Use Contradiction in Exposition: </vt:lpstr>
      <vt:lpstr>Example of microtension in exposition: We Were Liars by E. Lockhart</vt:lpstr>
      <vt:lpstr>Microtension in Setting</vt:lpstr>
      <vt:lpstr>Use Contradiction in Setting: </vt:lpstr>
      <vt:lpstr>Example of microtension in setting:  Poisonous Garden by Sally Bosco </vt:lpstr>
      <vt:lpstr>PowerPoint Presentation</vt:lpstr>
      <vt:lpstr>Use Microtension in Backstory:</vt:lpstr>
      <vt:lpstr>Example of microtension in backstory: Ancient Light by John Banville</vt:lpstr>
      <vt:lpstr>PowerPoint Presentation</vt:lpstr>
      <vt:lpstr>Using Cognitive Dissonance to Create Microtension:</vt:lpstr>
      <vt:lpstr>How to Use Cognitive Dissonance:</vt:lpstr>
      <vt:lpstr>Example of using cognitive dissonance: I'm Thinking of Ending Things by Iain Reid</vt:lpstr>
      <vt:lpstr>Opposition</vt:lpstr>
      <vt:lpstr>Using Opposition to Create Microtension</vt:lpstr>
      <vt:lpstr>Example of using opposition to create microtension: We Were Liars by E. Lockhart</vt:lpstr>
      <vt:lpstr>Layering Different Types of Tension</vt:lpstr>
      <vt:lpstr>PowerPoint Presentation</vt:lpstr>
      <vt:lpstr>Sustaining Tension Throughout Your Story</vt:lpstr>
      <vt:lpstr>Tension Can be Subtle</vt:lpstr>
      <vt:lpstr>Three Ways to Add Microtension to your Scenes:</vt:lpstr>
      <vt:lpstr>Avoiding Low-Tension Traps:</vt:lpstr>
      <vt:lpstr>Avoiding Low-Tension Traps: (con’t)</vt:lpstr>
      <vt:lpstr>PowerPoint Presentation</vt:lpstr>
      <vt:lpstr>Exercise: Clustering to Reveal Microtension Possibilities</vt:lpstr>
      <vt:lpstr>Exercise: Clustering to Reveal Microtension Possibilities</vt:lpstr>
      <vt:lpstr>Exercise: Clustering to Reveal Microtension Possibilities (con’t)</vt:lpstr>
      <vt:lpstr>Exercise: Clustering to Reveal Microtension Possibilities (con’t)</vt:lpstr>
      <vt:lpstr>Example of Clustering:</vt:lpstr>
      <vt:lpstr>What did you learn from the exercises?</vt:lpstr>
      <vt:lpstr>References:</vt:lpstr>
      <vt:lpstr>THANK YOU!</vt:lpstr>
    </vt:vector>
  </TitlesOfParts>
  <Manager/>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2019-06-19T21:56:48Z</dcterms:created>
  <dcterms:modified xsi:type="dcterms:W3CDTF">2023-07-14T18:54:30Z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